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1f88252dc4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f88252dc4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1f88252dc4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f88252dc4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1f88252dc4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f88252dc4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1f88252dc4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f88252dc4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6" name="Shape 106"/>
        <p:cNvGrpSpPr/>
        <p:nvPr/>
      </p:nvGrpSpPr>
      <p:grpSpPr>
        <a:xfrm>
          <a:off x="0" y="0"/>
          <a:ext cx="0" cy="0"/>
          <a:chOff x="0" y="0"/>
          <a:chExt cx="0" cy="0"/>
        </a:xfrm>
      </p:grpSpPr>
      <p:grpSp>
        <p:nvGrpSpPr>
          <p:cNvPr id="107" name="Google Shape;107;p11"/>
          <p:cNvGrpSpPr/>
          <p:nvPr/>
        </p:nvGrpSpPr>
        <p:grpSpPr>
          <a:xfrm>
            <a:off x="830392" y="4169130"/>
            <a:ext cx="745763" cy="45826"/>
            <a:chOff x="4580561" y="2589004"/>
            <a:chExt cx="1064464" cy="25200"/>
          </a:xfrm>
        </p:grpSpPr>
        <p:sp>
          <p:nvSpPr>
            <p:cNvPr id="108" name="Google Shape;108;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1" name="Google Shape;111;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2" name="Google Shape;112;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4" name="Google Shape;114;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5" name="Google Shape;115;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6" name="Shape 116"/>
        <p:cNvGrpSpPr/>
        <p:nvPr/>
      </p:nvGrpSpPr>
      <p:grpSpPr>
        <a:xfrm>
          <a:off x="0" y="0"/>
          <a:ext cx="0" cy="0"/>
          <a:chOff x="0" y="0"/>
          <a:chExt cx="0" cy="0"/>
        </a:xfrm>
      </p:grpSpPr>
      <p:sp>
        <p:nvSpPr>
          <p:cNvPr id="117" name="Google Shape;117;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 name="Google Shape;118;p12"/>
          <p:cNvGrpSpPr/>
          <p:nvPr/>
        </p:nvGrpSpPr>
        <p:grpSpPr>
          <a:xfrm>
            <a:off x="830392" y="1191256"/>
            <a:ext cx="745763" cy="45826"/>
            <a:chOff x="4580561" y="2589004"/>
            <a:chExt cx="1064464" cy="25200"/>
          </a:xfrm>
        </p:grpSpPr>
        <p:sp>
          <p:nvSpPr>
            <p:cNvPr id="119" name="Google Shape;119;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2" name="Google Shape;122;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3" name="Google Shape;123;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4" name="Google Shape;124;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5" name="Google Shape;125;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7" name="Google Shape;127;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8" name="Google Shape;128;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9" name="Shape 129"/>
        <p:cNvGrpSpPr/>
        <p:nvPr/>
      </p:nvGrpSpPr>
      <p:grpSpPr>
        <a:xfrm>
          <a:off x="0" y="0"/>
          <a:ext cx="0" cy="0"/>
          <a:chOff x="0" y="0"/>
          <a:chExt cx="0" cy="0"/>
        </a:xfrm>
      </p:grpSpPr>
      <p:sp>
        <p:nvSpPr>
          <p:cNvPr id="130" name="Google Shape;130;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1" name="Google Shape;131;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2" name="Google Shape;132;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4" name="Google Shape;134;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5" name="Google Shape;135;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6" name="Shape 136"/>
        <p:cNvGrpSpPr/>
        <p:nvPr/>
      </p:nvGrpSpPr>
      <p:grpSpPr>
        <a:xfrm>
          <a:off x="0" y="0"/>
          <a:ext cx="0" cy="0"/>
          <a:chOff x="0" y="0"/>
          <a:chExt cx="0" cy="0"/>
        </a:xfrm>
      </p:grpSpPr>
      <p:grpSp>
        <p:nvGrpSpPr>
          <p:cNvPr id="137" name="Google Shape;137;p14"/>
          <p:cNvGrpSpPr/>
          <p:nvPr/>
        </p:nvGrpSpPr>
        <p:grpSpPr>
          <a:xfrm>
            <a:off x="830392" y="4169130"/>
            <a:ext cx="745763" cy="45826"/>
            <a:chOff x="4580561" y="2589004"/>
            <a:chExt cx="1064464" cy="25200"/>
          </a:xfrm>
        </p:grpSpPr>
        <p:sp>
          <p:nvSpPr>
            <p:cNvPr id="138" name="Google Shape;138;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1" name="Google Shape;141;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2" name="Google Shape;142;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5" name="Google Shape;145;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6" name="Google Shape;146;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7" name="Shape 147"/>
        <p:cNvGrpSpPr/>
        <p:nvPr/>
      </p:nvGrpSpPr>
      <p:grpSpPr>
        <a:xfrm>
          <a:off x="0" y="0"/>
          <a:ext cx="0" cy="0"/>
          <a:chOff x="0" y="0"/>
          <a:chExt cx="0" cy="0"/>
        </a:xfrm>
      </p:grpSpPr>
      <p:sp>
        <p:nvSpPr>
          <p:cNvPr id="148" name="Google Shape;14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49" name="Google Shape;149;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1" name="Google Shape;151;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2" name="Google Shape;152;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3" name="Shape 153"/>
        <p:cNvGrpSpPr/>
        <p:nvPr/>
      </p:nvGrpSpPr>
      <p:grpSpPr>
        <a:xfrm>
          <a:off x="0" y="0"/>
          <a:ext cx="0" cy="0"/>
          <a:chOff x="0" y="0"/>
          <a:chExt cx="0" cy="0"/>
        </a:xfrm>
      </p:grpSpPr>
      <p:sp>
        <p:nvSpPr>
          <p:cNvPr id="154" name="Google Shape;154;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5" name="Google Shape;155;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6" name="Google Shape;156;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57" name="Google Shape;157;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58" name="Google Shape;158;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59" name="Shape 159"/>
        <p:cNvGrpSpPr/>
        <p:nvPr/>
      </p:nvGrpSpPr>
      <p:grpSpPr>
        <a:xfrm>
          <a:off x="0" y="0"/>
          <a:ext cx="0" cy="0"/>
          <a:chOff x="0" y="0"/>
          <a:chExt cx="0" cy="0"/>
        </a:xfrm>
      </p:grpSpPr>
      <p:grpSp>
        <p:nvGrpSpPr>
          <p:cNvPr id="160" name="Google Shape;160;p17"/>
          <p:cNvGrpSpPr/>
          <p:nvPr/>
        </p:nvGrpSpPr>
        <p:grpSpPr>
          <a:xfrm>
            <a:off x="830392" y="1191256"/>
            <a:ext cx="745763" cy="45826"/>
            <a:chOff x="4580561" y="2589004"/>
            <a:chExt cx="1064464" cy="25200"/>
          </a:xfrm>
        </p:grpSpPr>
        <p:sp>
          <p:nvSpPr>
            <p:cNvPr id="161" name="Google Shape;16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4" name="Google Shape;164;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5" name="Google Shape;165;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7" name="Google Shape;167;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18" name="Shape 18"/>
        <p:cNvGrpSpPr/>
        <p:nvPr/>
      </p:nvGrpSpPr>
      <p:grpSpPr>
        <a:xfrm>
          <a:off x="0" y="0"/>
          <a:ext cx="0" cy="0"/>
          <a:chOff x="0" y="0"/>
          <a:chExt cx="0" cy="0"/>
        </a:xfrm>
      </p:grpSpPr>
      <p:pic>
        <p:nvPicPr>
          <p:cNvPr descr="shutterstock_429987889_edited.jpg" id="19" name="Google Shape;19;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0" name="Google Shape;20;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5" name="Google Shape;25;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6" name="Google Shape;26;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7" name="Google Shape;27;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29" name="Google Shape;29;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0" name="Google Shape;30;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grpSp>
        <p:nvGrpSpPr>
          <p:cNvPr id="32" name="Google Shape;32;p4"/>
          <p:cNvGrpSpPr/>
          <p:nvPr/>
        </p:nvGrpSpPr>
        <p:grpSpPr>
          <a:xfrm>
            <a:off x="830392" y="1191256"/>
            <a:ext cx="745763" cy="45826"/>
            <a:chOff x="4580561" y="2589004"/>
            <a:chExt cx="1064464" cy="25200"/>
          </a:xfrm>
        </p:grpSpPr>
        <p:sp>
          <p:nvSpPr>
            <p:cNvPr id="33" name="Google Shape;33;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6" name="Google Shape;36;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7" name="Google Shape;37;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9" name="Google Shape;39;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0" name="Google Shape;40;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sp>
        <p:nvSpPr>
          <p:cNvPr id="42" name="Google Shape;4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 name="Google Shape;43;p5"/>
          <p:cNvGrpSpPr/>
          <p:nvPr/>
        </p:nvGrpSpPr>
        <p:grpSpPr>
          <a:xfrm>
            <a:off x="830392" y="1191256"/>
            <a:ext cx="745763" cy="45826"/>
            <a:chOff x="4580561" y="2589004"/>
            <a:chExt cx="1064464" cy="25200"/>
          </a:xfrm>
        </p:grpSpPr>
        <p:sp>
          <p:nvSpPr>
            <p:cNvPr id="44" name="Google Shape;4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7" name="Google Shape;4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8" name="Google Shape;4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9" name="Google Shape;49;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1" name="Google Shape;51;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2" name="Google Shape;52;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3" name="Shape 53"/>
        <p:cNvGrpSpPr/>
        <p:nvPr/>
      </p:nvGrpSpPr>
      <p:grpSpPr>
        <a:xfrm>
          <a:off x="0" y="0"/>
          <a:ext cx="0" cy="0"/>
          <a:chOff x="0" y="0"/>
          <a:chExt cx="0" cy="0"/>
        </a:xfrm>
      </p:grpSpPr>
      <p:sp>
        <p:nvSpPr>
          <p:cNvPr id="54" name="Google Shape;54;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 name="Google Shape;57;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8" name="Google Shape;58;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9" name="Google Shape;59;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0" name="Google Shape;60;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1" name="Shape 61"/>
        <p:cNvGrpSpPr/>
        <p:nvPr/>
      </p:nvGrpSpPr>
      <p:grpSpPr>
        <a:xfrm>
          <a:off x="0" y="0"/>
          <a:ext cx="0" cy="0"/>
          <a:chOff x="0" y="0"/>
          <a:chExt cx="0" cy="0"/>
        </a:xfrm>
      </p:grpSpPr>
      <p:pic>
        <p:nvPicPr>
          <p:cNvPr descr="shutterstock_31891705.jpg" id="62" name="Google Shape;62;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3" name="Google Shape;63;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7" name="Google Shape;67;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8" name="Google Shape;68;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9" name="Google Shape;69;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0" name="Shape 70"/>
        <p:cNvGrpSpPr/>
        <p:nvPr/>
      </p:nvGrpSpPr>
      <p:grpSpPr>
        <a:xfrm>
          <a:off x="0" y="0"/>
          <a:ext cx="0" cy="0"/>
          <a:chOff x="0" y="0"/>
          <a:chExt cx="0" cy="0"/>
        </a:xfrm>
      </p:grpSpPr>
      <p:sp>
        <p:nvSpPr>
          <p:cNvPr id="71" name="Google Shape;71;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8"/>
          <p:cNvGrpSpPr/>
          <p:nvPr/>
        </p:nvGrpSpPr>
        <p:grpSpPr>
          <a:xfrm>
            <a:off x="830392" y="1191256"/>
            <a:ext cx="745763" cy="45826"/>
            <a:chOff x="4580561" y="2589004"/>
            <a:chExt cx="1064464" cy="25200"/>
          </a:xfrm>
        </p:grpSpPr>
        <p:sp>
          <p:nvSpPr>
            <p:cNvPr id="73" name="Google Shape;73;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6" name="Google Shape;76;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7" name="Google Shape;77;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8" name="Google Shape;78;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9" name="Google Shape;79;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1" name="Google Shape;81;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2" name="Google Shape;82;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3" name="Shape 83"/>
        <p:cNvGrpSpPr/>
        <p:nvPr/>
      </p:nvGrpSpPr>
      <p:grpSpPr>
        <a:xfrm>
          <a:off x="0" y="0"/>
          <a:ext cx="0" cy="0"/>
          <a:chOff x="0" y="0"/>
          <a:chExt cx="0" cy="0"/>
        </a:xfrm>
      </p:grpSpPr>
      <p:sp>
        <p:nvSpPr>
          <p:cNvPr id="84" name="Google Shape;84;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9"/>
          <p:cNvGrpSpPr/>
          <p:nvPr/>
        </p:nvGrpSpPr>
        <p:grpSpPr>
          <a:xfrm>
            <a:off x="830392" y="1191256"/>
            <a:ext cx="745763" cy="45826"/>
            <a:chOff x="4580561" y="2589004"/>
            <a:chExt cx="1064464" cy="25200"/>
          </a:xfrm>
        </p:grpSpPr>
        <p:sp>
          <p:nvSpPr>
            <p:cNvPr id="86" name="Google Shape;86;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9" name="Google Shape;8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0" name="Google Shape;90;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2" name="Google Shape;92;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3" name="Google Shape;93;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4" name="Shape 94"/>
        <p:cNvGrpSpPr/>
        <p:nvPr/>
      </p:nvGrpSpPr>
      <p:grpSpPr>
        <a:xfrm>
          <a:off x="0" y="0"/>
          <a:ext cx="0" cy="0"/>
          <a:chOff x="0" y="0"/>
          <a:chExt cx="0" cy="0"/>
        </a:xfrm>
      </p:grpSpPr>
      <p:sp>
        <p:nvSpPr>
          <p:cNvPr id="95" name="Google Shape;95;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30392" y="1191256"/>
            <a:ext cx="745763" cy="45826"/>
            <a:chOff x="4580561" y="2589004"/>
            <a:chExt cx="1064464" cy="25200"/>
          </a:xfrm>
        </p:grpSpPr>
        <p:sp>
          <p:nvSpPr>
            <p:cNvPr id="97" name="Google Shape;97;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0" name="Google Shape;100;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1" name="Google Shape;101;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 name="Google Shape;103;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4" name="Google Shape;104;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5" name="Google Shape;105;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11.jpg"/><Relationship Id="rId5"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4.jp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14.xml"/><Relationship Id="rId10" Type="http://schemas.openxmlformats.org/officeDocument/2006/relationships/slide" Target="/ppt/slides/slide13.xml"/><Relationship Id="rId13" Type="http://schemas.openxmlformats.org/officeDocument/2006/relationships/slide" Target="/ppt/slides/slide16.xml"/><Relationship Id="rId12" Type="http://schemas.openxmlformats.org/officeDocument/2006/relationships/slide" Target="/ppt/slides/slide15.xm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2.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9.xml"/><Relationship Id="rId8"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Consulting Proposal</a:t>
            </a:r>
            <a:endParaRPr/>
          </a:p>
        </p:txBody>
      </p:sp>
      <p:sp>
        <p:nvSpPr>
          <p:cNvPr id="174" name="Google Shape;174;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Lorem ipsum dolor sit amet.</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7"/>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t>Lorem ipsum dolor sit amet, consectetur adipiscing elit, sed do eiusmod tempor incididunt labore dolore magna aliqua. Consectetur adipiscing elit. </a:t>
            </a:r>
            <a:r>
              <a:rPr lang="en-GB" sz="1100"/>
              <a:t>Sed do eiusmod tempor incididunt ut labore et dolore magna nec. Lorem ipsum dolor sit amet, adipiscing elit. Eiusmod tempor incididunt ut labore et dolore magna nec. Lorem ipsum dolor sit amet, consectetur dolor ipsum adipiscing elit.</a:t>
            </a:r>
            <a:endParaRPr sz="1100"/>
          </a:p>
        </p:txBody>
      </p:sp>
      <p:sp>
        <p:nvSpPr>
          <p:cNvPr id="326" name="Google Shape;326;p27"/>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27" name="Google Shape;327;p27"/>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75%</a:t>
            </a:r>
            <a:endParaRPr b="1" sz="2000">
              <a:solidFill>
                <a:schemeClr val="dk1"/>
              </a:solidFill>
              <a:latin typeface="Lato"/>
              <a:ea typeface="Lato"/>
              <a:cs typeface="Lato"/>
              <a:sym typeface="Lato"/>
            </a:endParaRPr>
          </a:p>
        </p:txBody>
      </p:sp>
      <p:sp>
        <p:nvSpPr>
          <p:cNvPr id="328" name="Google Shape;328;p27"/>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Incididunt ut labore et dolore sed do eiusmod tempor incididunt ut labore et dolore magna aliqua.</a:t>
            </a:r>
            <a:endParaRPr sz="800">
              <a:solidFill>
                <a:schemeClr val="accent1"/>
              </a:solidFill>
              <a:latin typeface="Lato"/>
              <a:ea typeface="Lato"/>
              <a:cs typeface="Lato"/>
              <a:sym typeface="Lato"/>
            </a:endParaRPr>
          </a:p>
        </p:txBody>
      </p:sp>
      <p:sp>
        <p:nvSpPr>
          <p:cNvPr id="329" name="Google Shape;329;p27"/>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30" name="Google Shape;330;p27"/>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53%</a:t>
            </a:r>
            <a:endParaRPr b="1" sz="2000">
              <a:solidFill>
                <a:schemeClr val="accent3"/>
              </a:solidFill>
              <a:latin typeface="Lato"/>
              <a:ea typeface="Lato"/>
              <a:cs typeface="Lato"/>
              <a:sym typeface="Lato"/>
            </a:endParaRPr>
          </a:p>
        </p:txBody>
      </p:sp>
      <p:sp>
        <p:nvSpPr>
          <p:cNvPr id="331" name="Google Shape;331;p27"/>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Tempor incididunt labore et dolore sed do eiusmod tempor incididunt ut labore et dolore magna aliqua.</a:t>
            </a:r>
            <a:endParaRPr sz="800">
              <a:solidFill>
                <a:schemeClr val="accent1"/>
              </a:solidFill>
              <a:latin typeface="Lato"/>
              <a:ea typeface="Lato"/>
              <a:cs typeface="Lato"/>
              <a:sym typeface="Lato"/>
            </a:endParaRPr>
          </a:p>
        </p:txBody>
      </p:sp>
      <p:grpSp>
        <p:nvGrpSpPr>
          <p:cNvPr id="332" name="Google Shape;332;p27"/>
          <p:cNvGrpSpPr/>
          <p:nvPr/>
        </p:nvGrpSpPr>
        <p:grpSpPr>
          <a:xfrm>
            <a:off x="830389" y="2421425"/>
            <a:ext cx="5849592" cy="891075"/>
            <a:chOff x="830389" y="2345225"/>
            <a:chExt cx="5849592" cy="891075"/>
          </a:xfrm>
        </p:grpSpPr>
        <p:sp>
          <p:nvSpPr>
            <p:cNvPr id="333" name="Google Shape;333;p27"/>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27"/>
          <p:cNvGrpSpPr/>
          <p:nvPr/>
        </p:nvGrpSpPr>
        <p:grpSpPr>
          <a:xfrm>
            <a:off x="830514" y="3731400"/>
            <a:ext cx="5849467" cy="891075"/>
            <a:chOff x="830514" y="3655200"/>
            <a:chExt cx="5849467" cy="891075"/>
          </a:xfrm>
        </p:grpSpPr>
        <p:sp>
          <p:nvSpPr>
            <p:cNvPr id="434" name="Google Shape;434;p27"/>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7"/>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7"/>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7"/>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7"/>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7"/>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7"/>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7"/>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7"/>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7"/>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7"/>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7"/>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7"/>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7"/>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7"/>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7"/>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7"/>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7"/>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7"/>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7"/>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7"/>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7"/>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7"/>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28"/>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audience</a:t>
            </a:r>
            <a:endParaRPr/>
          </a:p>
        </p:txBody>
      </p:sp>
      <p:sp>
        <p:nvSpPr>
          <p:cNvPr id="539" name="Google Shape;539;p28"/>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sp>
        <p:nvSpPr>
          <p:cNvPr id="540" name="Google Shape;540;p28"/>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Consectetur adipiscing elit</a:t>
            </a:r>
            <a:endParaRPr/>
          </a:p>
        </p:txBody>
      </p:sp>
      <p:sp>
        <p:nvSpPr>
          <p:cNvPr id="541" name="Google Shape;541;p28"/>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Sed do eiusmod tempor incididunt ut labore</a:t>
            </a:r>
            <a:endParaRPr/>
          </a:p>
        </p:txBody>
      </p:sp>
      <p:sp>
        <p:nvSpPr>
          <p:cNvPr id="542" name="Google Shape;542;p28"/>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Magna aliqua lorem ipsum dolor sit amet</a:t>
            </a:r>
            <a:endParaRPr/>
          </a:p>
        </p:txBody>
      </p:sp>
      <p:sp>
        <p:nvSpPr>
          <p:cNvPr id="543" name="Google Shape;543;p28"/>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Eiusmod tempor incididunt ut labore et</a:t>
            </a:r>
            <a:endParaRPr sz="1000">
              <a:solidFill>
                <a:srgbClr val="000000"/>
              </a:solidFill>
              <a:latin typeface="Lato"/>
              <a:ea typeface="Lato"/>
              <a:cs typeface="Lato"/>
              <a:sym typeface="Lato"/>
            </a:endParaRPr>
          </a:p>
        </p:txBody>
      </p:sp>
      <p:sp>
        <p:nvSpPr>
          <p:cNvPr id="544" name="Google Shape;544;p28"/>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Dolore magna aliqua</a:t>
            </a:r>
            <a:endParaRPr/>
          </a:p>
        </p:txBody>
      </p:sp>
      <p:pic>
        <p:nvPicPr>
          <p:cNvPr descr="offset_comp_267026.jpg" id="545" name="Google Shape;545;p28"/>
          <p:cNvPicPr preferRelativeResize="0"/>
          <p:nvPr/>
        </p:nvPicPr>
        <p:blipFill rotWithShape="1">
          <a:blip r:embed="rId3">
            <a:alphaModFix/>
          </a:blip>
          <a:srcRect b="6490" l="40074" r="22771" t="1581"/>
          <a:stretch/>
        </p:blipFill>
        <p:spPr>
          <a:xfrm>
            <a:off x="5146750" y="1184600"/>
            <a:ext cx="1977667" cy="3262598"/>
          </a:xfrm>
          <a:prstGeom prst="rect">
            <a:avLst/>
          </a:prstGeom>
          <a:noFill/>
          <a:ln>
            <a:noFill/>
          </a:ln>
        </p:spPr>
      </p:pic>
      <p:pic>
        <p:nvPicPr>
          <p:cNvPr descr="offset_comp_429332_Edited.jpg" id="546" name="Google Shape;546;p28"/>
          <p:cNvPicPr preferRelativeResize="0"/>
          <p:nvPr/>
        </p:nvPicPr>
        <p:blipFill rotWithShape="1">
          <a:blip r:embed="rId4">
            <a:alphaModFix/>
          </a:blip>
          <a:srcRect b="850" l="19769" r="7253" t="5665"/>
          <a:stretch/>
        </p:blipFill>
        <p:spPr>
          <a:xfrm>
            <a:off x="7172149" y="1184609"/>
            <a:ext cx="1971851" cy="1611565"/>
          </a:xfrm>
          <a:prstGeom prst="rect">
            <a:avLst/>
          </a:prstGeom>
          <a:noFill/>
          <a:ln>
            <a:noFill/>
          </a:ln>
        </p:spPr>
      </p:pic>
      <p:pic>
        <p:nvPicPr>
          <p:cNvPr descr="offset_comp_389009_Edited.jpg" id="547" name="Google Shape;547;p28"/>
          <p:cNvPicPr preferRelativeResize="0"/>
          <p:nvPr/>
        </p:nvPicPr>
        <p:blipFill rotWithShape="1">
          <a:blip r:embed="rId5">
            <a:alphaModFix/>
          </a:blip>
          <a:srcRect b="2335" l="17128" r="5717" t="2335"/>
          <a:stretch/>
        </p:blipFill>
        <p:spPr>
          <a:xfrm>
            <a:off x="7172149" y="2835640"/>
            <a:ext cx="1971840" cy="1611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51" name="Shape 551"/>
        <p:cNvGrpSpPr/>
        <p:nvPr/>
      </p:nvGrpSpPr>
      <p:grpSpPr>
        <a:xfrm>
          <a:off x="0" y="0"/>
          <a:ext cx="0" cy="0"/>
          <a:chOff x="0" y="0"/>
          <a:chExt cx="0" cy="0"/>
        </a:xfrm>
      </p:grpSpPr>
      <p:sp>
        <p:nvSpPr>
          <p:cNvPr id="552" name="Google Shape;552;p2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553" name="Google Shape;553;p2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C</a:t>
            </a:r>
            <a:r>
              <a:rPr lang="en-GB" sz="3000">
                <a:solidFill>
                  <a:srgbClr val="FFFFFF"/>
                </a:solidFill>
              </a:rPr>
              <a:t>onsectetur adipiscing elit i</a:t>
            </a:r>
            <a:r>
              <a:rPr lang="en-GB" sz="3000">
                <a:solidFill>
                  <a:srgbClr val="FFFFFF"/>
                </a:solidFill>
              </a:rPr>
              <a:t>psum dolor sit amet</a:t>
            </a:r>
            <a:r>
              <a:rPr lang="en-GB" sz="3000">
                <a:solidFill>
                  <a:srgbClr val="FFFFFF"/>
                </a:solidFill>
              </a:rPr>
              <a:t> eiusmod tempor, incididunt nec labore et dolore magna aliqua ipsum dolor sit amet </a:t>
            </a:r>
            <a:r>
              <a:rPr lang="en-GB" sz="3000">
                <a:solidFill>
                  <a:srgbClr val="FFFFFF"/>
                </a:solidFill>
              </a:rPr>
              <a:t>tempor incididunt .</a:t>
            </a:r>
            <a:endParaRPr sz="3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30"/>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Process</a:t>
            </a:r>
            <a:endParaRPr sz="1000"/>
          </a:p>
        </p:txBody>
      </p:sp>
      <p:pic>
        <p:nvPicPr>
          <p:cNvPr descr="shutterstock_227447065.jpg" id="559" name="Google Shape;559;p30"/>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560" name="Google Shape;560;p30"/>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561" name="Google Shape;561;p30"/>
          <p:cNvGrpSpPr/>
          <p:nvPr/>
        </p:nvGrpSpPr>
        <p:grpSpPr>
          <a:xfrm>
            <a:off x="830400" y="3274596"/>
            <a:ext cx="2501700" cy="1353953"/>
            <a:chOff x="830400" y="3274596"/>
            <a:chExt cx="2501700" cy="1353953"/>
          </a:xfrm>
        </p:grpSpPr>
        <p:sp>
          <p:nvSpPr>
            <p:cNvPr id="562" name="Google Shape;562;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30"/>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Lorem ipsum dolor sit</a:t>
            </a:r>
            <a:endParaRPr sz="1000"/>
          </a:p>
        </p:txBody>
      </p:sp>
      <p:sp>
        <p:nvSpPr>
          <p:cNvPr id="565" name="Google Shape;565;p30"/>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descr="shutterstock_425821354.jpg" id="566" name="Google Shape;566;p30"/>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567" name="Google Shape;567;p30"/>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568" name="Google Shape;568;p30"/>
          <p:cNvGrpSpPr/>
          <p:nvPr/>
        </p:nvGrpSpPr>
        <p:grpSpPr>
          <a:xfrm flipH="1" rot="10800000">
            <a:off x="3332867" y="2091171"/>
            <a:ext cx="2501700" cy="1353953"/>
            <a:chOff x="830400" y="3274596"/>
            <a:chExt cx="2501700" cy="1353953"/>
          </a:xfrm>
        </p:grpSpPr>
        <p:sp>
          <p:nvSpPr>
            <p:cNvPr id="569" name="Google Shape;569;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30"/>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Lorem ipsum dolor sit</a:t>
            </a:r>
            <a:endParaRPr sz="1000"/>
          </a:p>
        </p:txBody>
      </p:sp>
      <p:sp>
        <p:nvSpPr>
          <p:cNvPr id="572" name="Google Shape;572;p30"/>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Lorem ipsum dolor sit amet, consectetur adipiscing elit, sed do eiusmod tempor dolor incididunt labore dolore magna aliqua.</a:t>
            </a:r>
            <a:endParaRPr sz="800"/>
          </a:p>
        </p:txBody>
      </p:sp>
      <p:pic>
        <p:nvPicPr>
          <p:cNvPr descr="shutterstock_512483578.jpg" id="573" name="Google Shape;573;p30"/>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574" name="Google Shape;574;p30"/>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575" name="Google Shape;575;p30"/>
          <p:cNvGrpSpPr/>
          <p:nvPr/>
        </p:nvGrpSpPr>
        <p:grpSpPr>
          <a:xfrm>
            <a:off x="5832591" y="3274596"/>
            <a:ext cx="2501700" cy="1353953"/>
            <a:chOff x="830400" y="3274596"/>
            <a:chExt cx="2501700" cy="1353953"/>
          </a:xfrm>
        </p:grpSpPr>
        <p:sp>
          <p:nvSpPr>
            <p:cNvPr id="576" name="Google Shape;576;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30"/>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Lorem ipsum dolor sit</a:t>
            </a:r>
            <a:endParaRPr sz="1000"/>
          </a:p>
        </p:txBody>
      </p:sp>
      <p:sp>
        <p:nvSpPr>
          <p:cNvPr id="579" name="Google Shape;579;p30"/>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Lorem ipsum dolor sit amet, consectetur adipiscing elit, sed do eiusmod tempor dolor incididunt labore dolore magna aliqua. </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3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Deliverables</a:t>
            </a:r>
            <a:endParaRPr/>
          </a:p>
        </p:txBody>
      </p:sp>
      <p:sp>
        <p:nvSpPr>
          <p:cNvPr id="585" name="Google Shape;585;p31"/>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 sit amet, consectetur adipiscing elit, sed do eiusmod tempor incididunt labore dolore magna aliqua. Lorem ipsum dolor sit amet, consectetur adipiscing elit.</a:t>
            </a:r>
            <a:endParaRPr sz="1100"/>
          </a:p>
        </p:txBody>
      </p:sp>
      <p:sp>
        <p:nvSpPr>
          <p:cNvPr id="586" name="Google Shape;586;p31"/>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Consectetur nec labore</a:t>
            </a:r>
            <a:endParaRPr b="1" sz="800">
              <a:solidFill>
                <a:schemeClr val="dk1"/>
              </a:solidFill>
              <a:latin typeface="Lato"/>
              <a:ea typeface="Lato"/>
              <a:cs typeface="Lato"/>
              <a:sym typeface="Lato"/>
            </a:endParaRPr>
          </a:p>
        </p:txBody>
      </p:sp>
      <p:sp>
        <p:nvSpPr>
          <p:cNvPr id="587" name="Google Shape;587;p31"/>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45K</a:t>
            </a:r>
            <a:endParaRPr b="1" sz="4800">
              <a:solidFill>
                <a:schemeClr val="dk1"/>
              </a:solidFill>
              <a:latin typeface="Lato"/>
              <a:ea typeface="Lato"/>
              <a:cs typeface="Lato"/>
              <a:sym typeface="Lato"/>
            </a:endParaRPr>
          </a:p>
        </p:txBody>
      </p:sp>
      <p:sp>
        <p:nvSpPr>
          <p:cNvPr id="588" name="Google Shape;588;p31"/>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 Lorem ipsum dolor sit amet ut labore et dolore magna</a:t>
            </a:r>
            <a:endParaRPr b="1" sz="1100">
              <a:solidFill>
                <a:schemeClr val="accent1"/>
              </a:solidFill>
              <a:latin typeface="Lato"/>
              <a:ea typeface="Lato"/>
              <a:cs typeface="Lato"/>
              <a:sym typeface="Lato"/>
            </a:endParaRPr>
          </a:p>
        </p:txBody>
      </p:sp>
      <p:cxnSp>
        <p:nvCxnSpPr>
          <p:cNvPr id="589" name="Google Shape;589;p31"/>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90" name="Google Shape;590;p31"/>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Adipiscing elit sed</a:t>
            </a:r>
            <a:endParaRPr b="1" sz="800">
              <a:solidFill>
                <a:schemeClr val="dk1"/>
              </a:solidFill>
              <a:latin typeface="Lato"/>
              <a:ea typeface="Lato"/>
              <a:cs typeface="Lato"/>
              <a:sym typeface="Lato"/>
            </a:endParaRPr>
          </a:p>
        </p:txBody>
      </p:sp>
      <p:sp>
        <p:nvSpPr>
          <p:cNvPr id="591" name="Google Shape;591;p31"/>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690K</a:t>
            </a:r>
            <a:endParaRPr b="1" sz="4800">
              <a:solidFill>
                <a:schemeClr val="dk1"/>
              </a:solidFill>
              <a:latin typeface="Lato"/>
              <a:ea typeface="Lato"/>
              <a:cs typeface="Lato"/>
              <a:sym typeface="Lato"/>
            </a:endParaRPr>
          </a:p>
        </p:txBody>
      </p:sp>
      <p:sp>
        <p:nvSpPr>
          <p:cNvPr id="592" name="Google Shape;592;p31"/>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Tempor incididunt ut labore et dolore magna aliqua</a:t>
            </a:r>
            <a:endParaRPr b="1" sz="1100">
              <a:solidFill>
                <a:schemeClr val="accent1"/>
              </a:solidFill>
              <a:latin typeface="Lato"/>
              <a:ea typeface="Lato"/>
              <a:cs typeface="Lato"/>
              <a:sym typeface="Lato"/>
            </a:endParaRPr>
          </a:p>
        </p:txBody>
      </p:sp>
      <p:cxnSp>
        <p:nvCxnSpPr>
          <p:cNvPr id="593" name="Google Shape;593;p31"/>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594" name="Google Shape;594;p31"/>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Sed eiusmod</a:t>
            </a:r>
            <a:endParaRPr b="1" sz="800">
              <a:solidFill>
                <a:schemeClr val="dk1"/>
              </a:solidFill>
              <a:latin typeface="Lato"/>
              <a:ea typeface="Lato"/>
              <a:cs typeface="Lato"/>
              <a:sym typeface="Lato"/>
            </a:endParaRPr>
          </a:p>
        </p:txBody>
      </p:sp>
      <p:sp>
        <p:nvSpPr>
          <p:cNvPr id="595" name="Google Shape;595;p31"/>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100K</a:t>
            </a:r>
            <a:endParaRPr b="1" sz="4800">
              <a:solidFill>
                <a:schemeClr val="dk1"/>
              </a:solidFill>
              <a:latin typeface="Lato"/>
              <a:ea typeface="Lato"/>
              <a:cs typeface="Lato"/>
              <a:sym typeface="Lato"/>
            </a:endParaRPr>
          </a:p>
        </p:txBody>
      </p:sp>
      <p:sp>
        <p:nvSpPr>
          <p:cNvPr id="596" name="Google Shape;596;p31"/>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Do eiusmod tempor incididunt ut labore et dolore magna </a:t>
            </a:r>
            <a:endParaRPr b="1" sz="11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3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Vision</a:t>
            </a:r>
            <a:endParaRPr sz="800"/>
          </a:p>
        </p:txBody>
      </p:sp>
      <p:sp>
        <p:nvSpPr>
          <p:cNvPr id="602" name="Google Shape;602;p32"/>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03" name="Google Shape;603;p32"/>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04" name="Google Shape;604;p32"/>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05" name="Google Shape;605;p32"/>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06" name="Google Shape;606;p32"/>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07" name="Google Shape;607;p32"/>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08" name="Google Shape;608;p32"/>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09" name="Google Shape;609;p32"/>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0" name="Google Shape;610;p32"/>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1" name="Google Shape;611;p32"/>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12" name="Google Shape;612;p32"/>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3" name="Google Shape;613;p32"/>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sp>
        <p:nvSpPr>
          <p:cNvPr id="614" name="Google Shape;614;p32"/>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15" name="Google Shape;615;p32"/>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Lorem ipsum dolor sit</a:t>
            </a:r>
            <a:endParaRPr sz="800">
              <a:solidFill>
                <a:srgbClr val="000000"/>
              </a:solidFill>
            </a:endParaRPr>
          </a:p>
        </p:txBody>
      </p:sp>
      <p:sp>
        <p:nvSpPr>
          <p:cNvPr id="616" name="Google Shape;616;p32"/>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Lorem ipsum dolor sit amet, consectetur adipiscing elit, sed do eiusmod tempor incididunt labore dolore magna aliqua dolor sit amet, consectetur adipiscing.</a:t>
            </a:r>
            <a:endParaRPr sz="700"/>
          </a:p>
        </p:txBody>
      </p:sp>
      <p:pic>
        <p:nvPicPr>
          <p:cNvPr descr="shutterstock_429987889_edited.jpg" id="617" name="Google Shape;617;p32"/>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18" name="Google Shape;618;p32"/>
          <p:cNvGrpSpPr/>
          <p:nvPr/>
        </p:nvGrpSpPr>
        <p:grpSpPr>
          <a:xfrm>
            <a:off x="845575" y="3060165"/>
            <a:ext cx="92400" cy="411825"/>
            <a:chOff x="845575" y="2563700"/>
            <a:chExt cx="92400" cy="411825"/>
          </a:xfrm>
        </p:grpSpPr>
        <p:cxnSp>
          <p:nvCxnSpPr>
            <p:cNvPr id="619" name="Google Shape;619;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0" name="Google Shape;620;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32"/>
          <p:cNvGrpSpPr/>
          <p:nvPr/>
        </p:nvGrpSpPr>
        <p:grpSpPr>
          <a:xfrm rot="10800000">
            <a:off x="2296375" y="3339567"/>
            <a:ext cx="92400" cy="411825"/>
            <a:chOff x="2070100" y="2563700"/>
            <a:chExt cx="92400" cy="411825"/>
          </a:xfrm>
        </p:grpSpPr>
        <p:cxnSp>
          <p:nvCxnSpPr>
            <p:cNvPr id="622" name="Google Shape;622;p3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3" name="Google Shape;623;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32"/>
          <p:cNvGrpSpPr/>
          <p:nvPr/>
        </p:nvGrpSpPr>
        <p:grpSpPr>
          <a:xfrm>
            <a:off x="3747175" y="3060165"/>
            <a:ext cx="92400" cy="411825"/>
            <a:chOff x="845575" y="2563700"/>
            <a:chExt cx="92400" cy="411825"/>
          </a:xfrm>
        </p:grpSpPr>
        <p:cxnSp>
          <p:nvCxnSpPr>
            <p:cNvPr id="625" name="Google Shape;625;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6" name="Google Shape;626;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32"/>
          <p:cNvGrpSpPr/>
          <p:nvPr/>
        </p:nvGrpSpPr>
        <p:grpSpPr>
          <a:xfrm rot="10800000">
            <a:off x="5197975" y="3339567"/>
            <a:ext cx="92400" cy="411825"/>
            <a:chOff x="2070100" y="2563700"/>
            <a:chExt cx="92400" cy="411825"/>
          </a:xfrm>
        </p:grpSpPr>
        <p:cxnSp>
          <p:nvCxnSpPr>
            <p:cNvPr id="628" name="Google Shape;628;p3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29" name="Google Shape;629;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32"/>
          <p:cNvGrpSpPr/>
          <p:nvPr/>
        </p:nvGrpSpPr>
        <p:grpSpPr>
          <a:xfrm>
            <a:off x="6648775" y="3060165"/>
            <a:ext cx="92400" cy="411825"/>
            <a:chOff x="845575" y="2563700"/>
            <a:chExt cx="92400" cy="411825"/>
          </a:xfrm>
        </p:grpSpPr>
        <p:cxnSp>
          <p:nvCxnSpPr>
            <p:cNvPr id="631" name="Google Shape;631;p3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32" name="Google Shape;632;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33"/>
          <p:cNvSpPr txBox="1"/>
          <p:nvPr>
            <p:ph type="title"/>
          </p:nvPr>
        </p:nvSpPr>
        <p:spPr>
          <a:xfrm>
            <a:off x="728344" y="1318650"/>
            <a:ext cx="2207700" cy="5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a:t>
            </a:r>
            <a:endParaRPr b="0"/>
          </a:p>
        </p:txBody>
      </p:sp>
      <p:sp>
        <p:nvSpPr>
          <p:cNvPr id="638" name="Google Shape;638;p33"/>
          <p:cNvSpPr txBox="1"/>
          <p:nvPr>
            <p:ph idx="1" type="body"/>
          </p:nvPr>
        </p:nvSpPr>
        <p:spPr>
          <a:xfrm>
            <a:off x="721250" y="1965150"/>
            <a:ext cx="2207700" cy="220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a:t>
            </a:r>
            <a:endParaRPr sz="1100"/>
          </a:p>
        </p:txBody>
      </p:sp>
      <p:pic>
        <p:nvPicPr>
          <p:cNvPr descr="offset_comp_460623_edited2.jpg" id="639" name="Google Shape;639;p33"/>
          <p:cNvPicPr preferRelativeResize="0"/>
          <p:nvPr/>
        </p:nvPicPr>
        <p:blipFill rotWithShape="1">
          <a:blip r:embed="rId3">
            <a:alphaModFix/>
          </a:blip>
          <a:srcRect b="13763" l="18414" r="49922" t="7989"/>
          <a:stretch/>
        </p:blipFill>
        <p:spPr>
          <a:xfrm>
            <a:off x="3123150" y="1184600"/>
            <a:ext cx="1978073" cy="3262599"/>
          </a:xfrm>
          <a:prstGeom prst="rect">
            <a:avLst/>
          </a:prstGeom>
          <a:noFill/>
          <a:ln>
            <a:noFill/>
          </a:ln>
        </p:spPr>
      </p:pic>
      <p:sp>
        <p:nvSpPr>
          <p:cNvPr id="640" name="Google Shape;640;p33"/>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CEO</a:t>
            </a:r>
            <a:endParaRPr b="1" sz="600">
              <a:solidFill>
                <a:srgbClr val="FFFFFF"/>
              </a:solidFill>
            </a:endParaRPr>
          </a:p>
        </p:txBody>
      </p:sp>
      <p:sp>
        <p:nvSpPr>
          <p:cNvPr id="641" name="Google Shape;641;p33"/>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Berry Books</a:t>
            </a:r>
            <a:endParaRPr>
              <a:solidFill>
                <a:srgbClr val="FFFFFF"/>
              </a:solidFill>
            </a:endParaRPr>
          </a:p>
        </p:txBody>
      </p:sp>
      <p:pic>
        <p:nvPicPr>
          <p:cNvPr descr="offset_comp_457517_edited3.jpg" id="642" name="Google Shape;642;p33"/>
          <p:cNvPicPr preferRelativeResize="0"/>
          <p:nvPr/>
        </p:nvPicPr>
        <p:blipFill rotWithShape="1">
          <a:blip r:embed="rId4">
            <a:alphaModFix/>
          </a:blip>
          <a:srcRect b="18785" l="43063" r="32250" t="20063"/>
          <a:stretch/>
        </p:blipFill>
        <p:spPr>
          <a:xfrm>
            <a:off x="5146775" y="1184600"/>
            <a:ext cx="1973625" cy="3262599"/>
          </a:xfrm>
          <a:prstGeom prst="rect">
            <a:avLst/>
          </a:prstGeom>
          <a:noFill/>
          <a:ln>
            <a:noFill/>
          </a:ln>
        </p:spPr>
      </p:pic>
      <p:sp>
        <p:nvSpPr>
          <p:cNvPr id="643" name="Google Shape;643;p33"/>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CFO</a:t>
            </a:r>
            <a:endParaRPr b="1" sz="600">
              <a:solidFill>
                <a:srgbClr val="FFFFFF"/>
              </a:solidFill>
            </a:endParaRPr>
          </a:p>
        </p:txBody>
      </p:sp>
      <p:sp>
        <p:nvSpPr>
          <p:cNvPr id="644" name="Google Shape;644;p33"/>
          <p:cNvSpPr txBox="1"/>
          <p:nvPr/>
        </p:nvSpPr>
        <p:spPr>
          <a:xfrm>
            <a:off x="5230277"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Vinny Viewer</a:t>
            </a:r>
            <a:endParaRPr>
              <a:solidFill>
                <a:srgbClr val="FFFFFF"/>
              </a:solidFill>
            </a:endParaRPr>
          </a:p>
        </p:txBody>
      </p:sp>
      <p:pic>
        <p:nvPicPr>
          <p:cNvPr descr="offset_comp_442889_edtied2.jpg" id="645" name="Google Shape;645;p33"/>
          <p:cNvPicPr preferRelativeResize="0"/>
          <p:nvPr/>
        </p:nvPicPr>
        <p:blipFill rotWithShape="1">
          <a:blip r:embed="rId5">
            <a:alphaModFix/>
          </a:blip>
          <a:srcRect b="41174" l="39974" r="39264" t="7395"/>
          <a:stretch/>
        </p:blipFill>
        <p:spPr>
          <a:xfrm>
            <a:off x="7170375" y="1184600"/>
            <a:ext cx="1973625" cy="3262599"/>
          </a:xfrm>
          <a:prstGeom prst="rect">
            <a:avLst/>
          </a:prstGeom>
          <a:noFill/>
          <a:ln>
            <a:noFill/>
          </a:ln>
        </p:spPr>
      </p:pic>
      <p:sp>
        <p:nvSpPr>
          <p:cNvPr id="646" name="Google Shape;646;p33"/>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Sales Director</a:t>
            </a:r>
            <a:endParaRPr b="1" sz="600">
              <a:solidFill>
                <a:srgbClr val="FFFFFF"/>
              </a:solidFill>
            </a:endParaRPr>
          </a:p>
        </p:txBody>
      </p:sp>
      <p:sp>
        <p:nvSpPr>
          <p:cNvPr id="647" name="Google Shape;647;p33"/>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Wendy Writer</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34"/>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CEO</a:t>
            </a:r>
            <a:endParaRPr sz="800"/>
          </a:p>
        </p:txBody>
      </p:sp>
      <p:sp>
        <p:nvSpPr>
          <p:cNvPr id="653" name="Google Shape;653;p34"/>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Berry Books</a:t>
            </a:r>
            <a:endParaRPr/>
          </a:p>
        </p:txBody>
      </p:sp>
      <p:sp>
        <p:nvSpPr>
          <p:cNvPr id="654" name="Google Shape;654;p34"/>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55" name="Google Shape;655;p34"/>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656" name="Google Shape;656;p34"/>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657" name="Google Shape;657;p34"/>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658" name="Google Shape;658;p34"/>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659" name="Google Shape;659;p34"/>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660" name="Google Shape;660;p34"/>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661" name="Google Shape;661;p34"/>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662" name="Google Shape;662;p34"/>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663" name="Google Shape;663;p34"/>
          <p:cNvGrpSpPr/>
          <p:nvPr/>
        </p:nvGrpSpPr>
        <p:grpSpPr>
          <a:xfrm>
            <a:off x="1252104" y="3553575"/>
            <a:ext cx="2234577" cy="82200"/>
            <a:chOff x="1690385" y="3350900"/>
            <a:chExt cx="1823400" cy="82200"/>
          </a:xfrm>
        </p:grpSpPr>
        <p:sp>
          <p:nvSpPr>
            <p:cNvPr id="664" name="Google Shape;664;p34"/>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34"/>
          <p:cNvGrpSpPr/>
          <p:nvPr/>
        </p:nvGrpSpPr>
        <p:grpSpPr>
          <a:xfrm>
            <a:off x="1252086" y="3775225"/>
            <a:ext cx="2234595" cy="82200"/>
            <a:chOff x="1690370" y="3572550"/>
            <a:chExt cx="1823415" cy="82200"/>
          </a:xfrm>
        </p:grpSpPr>
        <p:sp>
          <p:nvSpPr>
            <p:cNvPr id="667" name="Google Shape;667;p34"/>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34"/>
          <p:cNvGrpSpPr/>
          <p:nvPr/>
        </p:nvGrpSpPr>
        <p:grpSpPr>
          <a:xfrm>
            <a:off x="1252102" y="3969725"/>
            <a:ext cx="2234579" cy="82206"/>
            <a:chOff x="1690383" y="3767050"/>
            <a:chExt cx="1823402" cy="82206"/>
          </a:xfrm>
        </p:grpSpPr>
        <p:sp>
          <p:nvSpPr>
            <p:cNvPr id="670" name="Google Shape;670;p34"/>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34"/>
          <p:cNvGrpSpPr/>
          <p:nvPr/>
        </p:nvGrpSpPr>
        <p:grpSpPr>
          <a:xfrm>
            <a:off x="1252104" y="4184600"/>
            <a:ext cx="2234577" cy="82200"/>
            <a:chOff x="1690385" y="3981925"/>
            <a:chExt cx="1823400" cy="82200"/>
          </a:xfrm>
        </p:grpSpPr>
        <p:sp>
          <p:nvSpPr>
            <p:cNvPr id="673" name="Google Shape;673;p34"/>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60623_edited2.jpg" id="675" name="Google Shape;675;p34"/>
          <p:cNvPicPr preferRelativeResize="0"/>
          <p:nvPr/>
        </p:nvPicPr>
        <p:blipFill rotWithShape="1">
          <a:blip r:embed="rId3">
            <a:alphaModFix/>
          </a:blip>
          <a:srcRect b="16826" l="6668" r="32150" t="8357"/>
          <a:stretch/>
        </p:blipFill>
        <p:spPr>
          <a:xfrm>
            <a:off x="5146750" y="1184598"/>
            <a:ext cx="3997252" cy="326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35"/>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CFO</a:t>
            </a:r>
            <a:endParaRPr sz="800"/>
          </a:p>
        </p:txBody>
      </p:sp>
      <p:sp>
        <p:nvSpPr>
          <p:cNvPr id="681" name="Google Shape;681;p35"/>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Vinny Viewer</a:t>
            </a:r>
            <a:endParaRPr/>
          </a:p>
        </p:txBody>
      </p:sp>
      <p:sp>
        <p:nvSpPr>
          <p:cNvPr id="682" name="Google Shape;682;p35"/>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683" name="Google Shape;683;p35"/>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684" name="Google Shape;684;p35"/>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685" name="Google Shape;685;p35"/>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686" name="Google Shape;686;p35"/>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687" name="Google Shape;687;p35"/>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688" name="Google Shape;688;p35"/>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689" name="Google Shape;689;p35"/>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690" name="Google Shape;690;p35"/>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691" name="Google Shape;691;p35"/>
          <p:cNvGrpSpPr/>
          <p:nvPr/>
        </p:nvGrpSpPr>
        <p:grpSpPr>
          <a:xfrm>
            <a:off x="1252104" y="3553575"/>
            <a:ext cx="2234577" cy="82200"/>
            <a:chOff x="1690385" y="3350900"/>
            <a:chExt cx="1823400" cy="82200"/>
          </a:xfrm>
        </p:grpSpPr>
        <p:sp>
          <p:nvSpPr>
            <p:cNvPr id="692" name="Google Shape;692;p35"/>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35"/>
          <p:cNvGrpSpPr/>
          <p:nvPr/>
        </p:nvGrpSpPr>
        <p:grpSpPr>
          <a:xfrm>
            <a:off x="1252086" y="3775225"/>
            <a:ext cx="2234595" cy="82200"/>
            <a:chOff x="1690370" y="3572550"/>
            <a:chExt cx="1823415" cy="82200"/>
          </a:xfrm>
        </p:grpSpPr>
        <p:sp>
          <p:nvSpPr>
            <p:cNvPr id="695" name="Google Shape;695;p35"/>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5"/>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35"/>
          <p:cNvGrpSpPr/>
          <p:nvPr/>
        </p:nvGrpSpPr>
        <p:grpSpPr>
          <a:xfrm>
            <a:off x="1252102" y="3969725"/>
            <a:ext cx="2234579" cy="82206"/>
            <a:chOff x="1690383" y="3767050"/>
            <a:chExt cx="1823402" cy="82206"/>
          </a:xfrm>
        </p:grpSpPr>
        <p:sp>
          <p:nvSpPr>
            <p:cNvPr id="698" name="Google Shape;698;p35"/>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35"/>
          <p:cNvGrpSpPr/>
          <p:nvPr/>
        </p:nvGrpSpPr>
        <p:grpSpPr>
          <a:xfrm>
            <a:off x="1252104" y="4184600"/>
            <a:ext cx="2234577" cy="82200"/>
            <a:chOff x="1690385" y="3981925"/>
            <a:chExt cx="1823400" cy="82200"/>
          </a:xfrm>
        </p:grpSpPr>
        <p:sp>
          <p:nvSpPr>
            <p:cNvPr id="701" name="Google Shape;701;p35"/>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57517_edited2.jpg" id="703" name="Google Shape;703;p35"/>
          <p:cNvPicPr preferRelativeResize="0"/>
          <p:nvPr/>
        </p:nvPicPr>
        <p:blipFill rotWithShape="1">
          <a:blip r:embed="rId3">
            <a:alphaModFix/>
          </a:blip>
          <a:srcRect b="16038" l="35221" r="15852" t="22747"/>
          <a:stretch/>
        </p:blipFill>
        <p:spPr>
          <a:xfrm>
            <a:off x="5146750" y="1184600"/>
            <a:ext cx="3997252" cy="3262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36"/>
          <p:cNvSpPr txBox="1"/>
          <p:nvPr>
            <p:ph idx="4294967295" type="subTitle"/>
          </p:nvPr>
        </p:nvSpPr>
        <p:spPr>
          <a:xfrm>
            <a:off x="721225" y="1388392"/>
            <a:ext cx="3361500" cy="23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Sales Director</a:t>
            </a:r>
            <a:endParaRPr sz="800"/>
          </a:p>
        </p:txBody>
      </p:sp>
      <p:sp>
        <p:nvSpPr>
          <p:cNvPr id="709" name="Google Shape;709;p36"/>
          <p:cNvSpPr txBox="1"/>
          <p:nvPr>
            <p:ph type="title"/>
          </p:nvPr>
        </p:nvSpPr>
        <p:spPr>
          <a:xfrm>
            <a:off x="721225" y="1657475"/>
            <a:ext cx="3300900" cy="5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Wendy Writers</a:t>
            </a:r>
            <a:endParaRPr/>
          </a:p>
        </p:txBody>
      </p:sp>
      <p:sp>
        <p:nvSpPr>
          <p:cNvPr id="710" name="Google Shape;710;p36"/>
          <p:cNvSpPr txBox="1"/>
          <p:nvPr>
            <p:ph idx="1" type="body"/>
          </p:nvPr>
        </p:nvSpPr>
        <p:spPr>
          <a:xfrm>
            <a:off x="721225" y="2288376"/>
            <a:ext cx="3300900" cy="10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p:txBody>
      </p:sp>
      <p:sp>
        <p:nvSpPr>
          <p:cNvPr id="711" name="Google Shape;711;p36"/>
          <p:cNvSpPr txBox="1"/>
          <p:nvPr/>
        </p:nvSpPr>
        <p:spPr>
          <a:xfrm>
            <a:off x="752203"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A</a:t>
            </a:r>
            <a:endParaRPr b="1" sz="700">
              <a:solidFill>
                <a:srgbClr val="000000"/>
              </a:solidFill>
              <a:latin typeface="Lato"/>
              <a:ea typeface="Lato"/>
              <a:cs typeface="Lato"/>
              <a:sym typeface="Lato"/>
            </a:endParaRPr>
          </a:p>
        </p:txBody>
      </p:sp>
      <p:sp>
        <p:nvSpPr>
          <p:cNvPr id="712" name="Google Shape;712;p36"/>
          <p:cNvSpPr txBox="1"/>
          <p:nvPr/>
        </p:nvSpPr>
        <p:spPr>
          <a:xfrm>
            <a:off x="3486678" y="3445075"/>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90%</a:t>
            </a:r>
            <a:endParaRPr b="1" sz="700">
              <a:solidFill>
                <a:srgbClr val="000000"/>
              </a:solidFill>
              <a:latin typeface="Lato"/>
              <a:ea typeface="Lato"/>
              <a:cs typeface="Lato"/>
              <a:sym typeface="Lato"/>
            </a:endParaRPr>
          </a:p>
        </p:txBody>
      </p:sp>
      <p:sp>
        <p:nvSpPr>
          <p:cNvPr id="713" name="Google Shape;713;p36"/>
          <p:cNvSpPr txBox="1"/>
          <p:nvPr/>
        </p:nvSpPr>
        <p:spPr>
          <a:xfrm>
            <a:off x="752203"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B</a:t>
            </a:r>
            <a:endParaRPr b="1" sz="700">
              <a:solidFill>
                <a:srgbClr val="000000"/>
              </a:solidFill>
              <a:latin typeface="Lato"/>
              <a:ea typeface="Lato"/>
              <a:cs typeface="Lato"/>
              <a:sym typeface="Lato"/>
            </a:endParaRPr>
          </a:p>
        </p:txBody>
      </p:sp>
      <p:sp>
        <p:nvSpPr>
          <p:cNvPr id="714" name="Google Shape;714;p36"/>
          <p:cNvSpPr txBox="1"/>
          <p:nvPr/>
        </p:nvSpPr>
        <p:spPr>
          <a:xfrm>
            <a:off x="3486678" y="3661133"/>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85%</a:t>
            </a:r>
            <a:endParaRPr b="1" sz="700">
              <a:solidFill>
                <a:srgbClr val="000000"/>
              </a:solidFill>
              <a:latin typeface="Lato"/>
              <a:ea typeface="Lato"/>
              <a:cs typeface="Lato"/>
              <a:sym typeface="Lato"/>
            </a:endParaRPr>
          </a:p>
        </p:txBody>
      </p:sp>
      <p:sp>
        <p:nvSpPr>
          <p:cNvPr id="715" name="Google Shape;715;p36"/>
          <p:cNvSpPr txBox="1"/>
          <p:nvPr/>
        </p:nvSpPr>
        <p:spPr>
          <a:xfrm>
            <a:off x="752203"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C</a:t>
            </a:r>
            <a:endParaRPr b="1" sz="700">
              <a:solidFill>
                <a:srgbClr val="000000"/>
              </a:solidFill>
              <a:latin typeface="Lato"/>
              <a:ea typeface="Lato"/>
              <a:cs typeface="Lato"/>
              <a:sym typeface="Lato"/>
            </a:endParaRPr>
          </a:p>
        </p:txBody>
      </p:sp>
      <p:sp>
        <p:nvSpPr>
          <p:cNvPr id="716" name="Google Shape;716;p36"/>
          <p:cNvSpPr txBox="1"/>
          <p:nvPr/>
        </p:nvSpPr>
        <p:spPr>
          <a:xfrm>
            <a:off x="3486678" y="3877190"/>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83%</a:t>
            </a:r>
            <a:endParaRPr b="1" sz="700">
              <a:solidFill>
                <a:srgbClr val="000000"/>
              </a:solidFill>
              <a:latin typeface="Lato"/>
              <a:ea typeface="Lato"/>
              <a:cs typeface="Lato"/>
              <a:sym typeface="Lato"/>
            </a:endParaRPr>
          </a:p>
        </p:txBody>
      </p:sp>
      <p:sp>
        <p:nvSpPr>
          <p:cNvPr id="717" name="Google Shape;717;p36"/>
          <p:cNvSpPr txBox="1"/>
          <p:nvPr/>
        </p:nvSpPr>
        <p:spPr>
          <a:xfrm>
            <a:off x="752203"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Skill D</a:t>
            </a:r>
            <a:endParaRPr b="1" sz="700">
              <a:solidFill>
                <a:srgbClr val="000000"/>
              </a:solidFill>
              <a:latin typeface="Lato"/>
              <a:ea typeface="Lato"/>
              <a:cs typeface="Lato"/>
              <a:sym typeface="Lato"/>
            </a:endParaRPr>
          </a:p>
        </p:txBody>
      </p:sp>
      <p:sp>
        <p:nvSpPr>
          <p:cNvPr id="718" name="Google Shape;718;p36"/>
          <p:cNvSpPr txBox="1"/>
          <p:nvPr/>
        </p:nvSpPr>
        <p:spPr>
          <a:xfrm>
            <a:off x="3486678" y="4093248"/>
            <a:ext cx="667200" cy="2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700">
                <a:latin typeface="Lato"/>
                <a:ea typeface="Lato"/>
                <a:cs typeface="Lato"/>
                <a:sym typeface="Lato"/>
              </a:rPr>
              <a:t>65%</a:t>
            </a:r>
            <a:endParaRPr b="1" sz="700">
              <a:solidFill>
                <a:srgbClr val="000000"/>
              </a:solidFill>
              <a:latin typeface="Lato"/>
              <a:ea typeface="Lato"/>
              <a:cs typeface="Lato"/>
              <a:sym typeface="Lato"/>
            </a:endParaRPr>
          </a:p>
        </p:txBody>
      </p:sp>
      <p:grpSp>
        <p:nvGrpSpPr>
          <p:cNvPr id="719" name="Google Shape;719;p36"/>
          <p:cNvGrpSpPr/>
          <p:nvPr/>
        </p:nvGrpSpPr>
        <p:grpSpPr>
          <a:xfrm>
            <a:off x="1252104" y="3553575"/>
            <a:ext cx="2234577" cy="82200"/>
            <a:chOff x="1690385" y="3350900"/>
            <a:chExt cx="1823400" cy="82200"/>
          </a:xfrm>
        </p:grpSpPr>
        <p:sp>
          <p:nvSpPr>
            <p:cNvPr id="720" name="Google Shape;720;p36"/>
            <p:cNvSpPr/>
            <p:nvPr/>
          </p:nvSpPr>
          <p:spPr>
            <a:xfrm>
              <a:off x="1690385" y="335090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p:nvPr/>
          </p:nvSpPr>
          <p:spPr>
            <a:xfrm>
              <a:off x="1690385" y="3350900"/>
              <a:ext cx="17208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36"/>
          <p:cNvGrpSpPr/>
          <p:nvPr/>
        </p:nvGrpSpPr>
        <p:grpSpPr>
          <a:xfrm>
            <a:off x="1252086" y="3775225"/>
            <a:ext cx="2234595" cy="82200"/>
            <a:chOff x="1690370" y="3572550"/>
            <a:chExt cx="1823415" cy="82200"/>
          </a:xfrm>
        </p:grpSpPr>
        <p:sp>
          <p:nvSpPr>
            <p:cNvPr id="723" name="Google Shape;723;p36"/>
            <p:cNvSpPr/>
            <p:nvPr/>
          </p:nvSpPr>
          <p:spPr>
            <a:xfrm>
              <a:off x="1690385" y="3572550"/>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1690370" y="3572550"/>
              <a:ext cx="1494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36"/>
          <p:cNvGrpSpPr/>
          <p:nvPr/>
        </p:nvGrpSpPr>
        <p:grpSpPr>
          <a:xfrm>
            <a:off x="1252102" y="3969725"/>
            <a:ext cx="2234579" cy="82206"/>
            <a:chOff x="1690383" y="3767050"/>
            <a:chExt cx="1823402" cy="82206"/>
          </a:xfrm>
        </p:grpSpPr>
        <p:sp>
          <p:nvSpPr>
            <p:cNvPr id="726" name="Google Shape;726;p36"/>
            <p:cNvSpPr/>
            <p:nvPr/>
          </p:nvSpPr>
          <p:spPr>
            <a:xfrm>
              <a:off x="1690385" y="3767056"/>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1690383" y="3767050"/>
              <a:ext cx="14013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36"/>
          <p:cNvGrpSpPr/>
          <p:nvPr/>
        </p:nvGrpSpPr>
        <p:grpSpPr>
          <a:xfrm>
            <a:off x="1252104" y="4184600"/>
            <a:ext cx="2234577" cy="82200"/>
            <a:chOff x="1690385" y="3981925"/>
            <a:chExt cx="1823400" cy="82200"/>
          </a:xfrm>
        </p:grpSpPr>
        <p:sp>
          <p:nvSpPr>
            <p:cNvPr id="729" name="Google Shape;729;p36"/>
            <p:cNvSpPr/>
            <p:nvPr/>
          </p:nvSpPr>
          <p:spPr>
            <a:xfrm>
              <a:off x="1690385" y="3981925"/>
              <a:ext cx="1823400" cy="82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1690389" y="3981925"/>
              <a:ext cx="1041900" cy="82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442889_edtied2.jpg" id="731" name="Google Shape;731;p36"/>
          <p:cNvPicPr preferRelativeResize="0"/>
          <p:nvPr/>
        </p:nvPicPr>
        <p:blipFill rotWithShape="1">
          <a:blip r:embed="rId3">
            <a:alphaModFix/>
          </a:blip>
          <a:srcRect b="34280" l="29212" r="25768" t="10659"/>
          <a:stretch/>
        </p:blipFill>
        <p:spPr>
          <a:xfrm>
            <a:off x="5146750" y="1184600"/>
            <a:ext cx="3997253" cy="3262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8" name="Shape 178"/>
        <p:cNvGrpSpPr/>
        <p:nvPr/>
      </p:nvGrpSpPr>
      <p:grpSpPr>
        <a:xfrm>
          <a:off x="0" y="0"/>
          <a:ext cx="0" cy="0"/>
          <a:chOff x="0" y="0"/>
          <a:chExt cx="0" cy="0"/>
        </a:xfrm>
      </p:grpSpPr>
      <p:sp>
        <p:nvSpPr>
          <p:cNvPr id="179" name="Google Shape;179;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80" name="Google Shape;180;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rPr>
              <a:t>Overview</a:t>
            </a:r>
            <a:endParaRPr sz="1300">
              <a:solidFill>
                <a:srgbClr val="FFFFFF"/>
              </a:solidFill>
              <a:latin typeface="Raleway"/>
              <a:ea typeface="Raleway"/>
              <a:cs typeface="Raleway"/>
              <a:sym typeface="Raleway"/>
            </a:endParaRPr>
          </a:p>
        </p:txBody>
      </p:sp>
      <p:sp>
        <p:nvSpPr>
          <p:cNvPr id="181" name="Google Shape;181;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rPr>
              <a:t>Problems to solve</a:t>
            </a:r>
            <a:endParaRPr sz="1300">
              <a:solidFill>
                <a:srgbClr val="FFFFFF"/>
              </a:solidFill>
              <a:latin typeface="Raleway"/>
              <a:ea typeface="Raleway"/>
              <a:cs typeface="Raleway"/>
              <a:sym typeface="Raleway"/>
            </a:endParaRPr>
          </a:p>
        </p:txBody>
      </p:sp>
      <p:sp>
        <p:nvSpPr>
          <p:cNvPr id="182" name="Google Shape;182;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rPr>
              <a:t>Project objective</a:t>
            </a:r>
            <a:endParaRPr sz="1300">
              <a:solidFill>
                <a:srgbClr val="FFFFFF"/>
              </a:solidFill>
              <a:latin typeface="Raleway"/>
              <a:ea typeface="Raleway"/>
              <a:cs typeface="Raleway"/>
              <a:sym typeface="Raleway"/>
            </a:endParaRPr>
          </a:p>
        </p:txBody>
      </p:sp>
      <p:sp>
        <p:nvSpPr>
          <p:cNvPr id="183" name="Google Shape;183;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6"/>
              </a:rPr>
              <a:t>Market trends</a:t>
            </a:r>
            <a:endParaRPr sz="1300">
              <a:solidFill>
                <a:srgbClr val="FFFFFF"/>
              </a:solidFill>
              <a:latin typeface="Raleway"/>
              <a:ea typeface="Raleway"/>
              <a:cs typeface="Raleway"/>
              <a:sym typeface="Raleway"/>
            </a:endParaRPr>
          </a:p>
        </p:txBody>
      </p:sp>
      <p:sp>
        <p:nvSpPr>
          <p:cNvPr id="184" name="Google Shape;184;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7"/>
              </a:rPr>
              <a:t>Trend analysis</a:t>
            </a:r>
            <a:endParaRPr sz="1300">
              <a:solidFill>
                <a:srgbClr val="FFFFFF"/>
              </a:solidFill>
              <a:latin typeface="Raleway"/>
              <a:ea typeface="Raleway"/>
              <a:cs typeface="Raleway"/>
              <a:sym typeface="Raleway"/>
            </a:endParaRPr>
          </a:p>
        </p:txBody>
      </p:sp>
      <p:sp>
        <p:nvSpPr>
          <p:cNvPr id="185" name="Google Shape;185;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8"/>
              </a:rPr>
              <a:t>Target audience</a:t>
            </a:r>
            <a:endParaRPr sz="1300">
              <a:solidFill>
                <a:srgbClr val="FFFFFF"/>
              </a:solidFill>
              <a:latin typeface="Raleway"/>
              <a:ea typeface="Raleway"/>
              <a:cs typeface="Raleway"/>
              <a:sym typeface="Raleway"/>
            </a:endParaRPr>
          </a:p>
        </p:txBody>
      </p:sp>
      <p:sp>
        <p:nvSpPr>
          <p:cNvPr id="186" name="Google Shape;186;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9"/>
              </a:rPr>
              <a:t>Proposed solution</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0"/>
              </a:rPr>
              <a:t>Process</a:t>
            </a:r>
            <a:endParaRPr sz="1300">
              <a:solidFill>
                <a:srgbClr val="FFFFFF"/>
              </a:solidFill>
              <a:latin typeface="Raleway"/>
              <a:ea typeface="Raleway"/>
              <a:cs typeface="Raleway"/>
              <a:sym typeface="Raleway"/>
            </a:endParaRPr>
          </a:p>
        </p:txBody>
      </p:sp>
      <p:sp>
        <p:nvSpPr>
          <p:cNvPr id="188" name="Google Shape;188;p19"/>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1"/>
              </a:rPr>
              <a:t>Deliverables</a:t>
            </a:r>
            <a:endParaRPr sz="1300">
              <a:solidFill>
                <a:srgbClr val="FFFFFF"/>
              </a:solidFill>
              <a:latin typeface="Raleway"/>
              <a:ea typeface="Raleway"/>
              <a:cs typeface="Raleway"/>
              <a:sym typeface="Raleway"/>
            </a:endParaRPr>
          </a:p>
        </p:txBody>
      </p:sp>
      <p:sp>
        <p:nvSpPr>
          <p:cNvPr id="189" name="Google Shape;189;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2"/>
              </a:rPr>
              <a:t>Vision</a:t>
            </a:r>
            <a:endParaRPr sz="1300">
              <a:solidFill>
                <a:srgbClr val="FFFFFF"/>
              </a:solidFill>
              <a:latin typeface="Raleway"/>
              <a:ea typeface="Raleway"/>
              <a:cs typeface="Raleway"/>
              <a:sym typeface="Raleway"/>
            </a:endParaRPr>
          </a:p>
        </p:txBody>
      </p:sp>
      <p:sp>
        <p:nvSpPr>
          <p:cNvPr id="190" name="Google Shape;190;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3"/>
              </a:rPr>
              <a:t>Team</a:t>
            </a:r>
            <a:endParaRPr sz="1300">
              <a:solidFill>
                <a:srgbClr val="FFFFF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3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96" name="Google Shape;196;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aliqua. Lorem ipsum dolor sit amet, consectetur adipiscing elit, sed do eiusmod tempor incididunt ut labore et dolore magna aliqua. Lorem ipsum dolor sit amet, consectetur adipiscing elit, sed do eiusmod tempor incididunt ut labore et dolore magna aliqua.</a:t>
            </a:r>
            <a:endParaRPr sz="1100"/>
          </a:p>
        </p:txBody>
      </p:sp>
      <p:pic>
        <p:nvPicPr>
          <p:cNvPr descr="shutterstock_429987889_edited.jpg" id="197" name="Google Shape;197;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203" name="Google Shape;203;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4" name="Google Shape;204;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05" name="Google Shape;205;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6" name="Google Shape;206;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07" name="Google Shape;207;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8" name="Google Shape;208;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
        <p:nvSpPr>
          <p:cNvPr id="209" name="Google Shape;209;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0" name="Google Shape;210;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ut labore et dolore magna nec. Lorem ipsum dolor sit amet, consectetur adipiscing elit.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14" name="Shape 214"/>
        <p:cNvGrpSpPr/>
        <p:nvPr/>
      </p:nvGrpSpPr>
      <p:grpSpPr>
        <a:xfrm>
          <a:off x="0" y="0"/>
          <a:ext cx="0" cy="0"/>
          <a:chOff x="0" y="0"/>
          <a:chExt cx="0" cy="0"/>
        </a:xfrm>
      </p:grpSpPr>
      <p:sp>
        <p:nvSpPr>
          <p:cNvPr id="215" name="Google Shape;215;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16" name="Google Shape;216;p22"/>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Lorem ipsum dolor sit amet, consectetur adipiscing elit, sed do eiusmod tempor incididunt ut labore et dolore magna aliqua ipsum dolor sit amet.</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Understanding the market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a:t>
            </a:r>
            <a:endParaRPr/>
          </a:p>
          <a:p>
            <a:pPr indent="0" lvl="0" marL="0" rtl="0" algn="l">
              <a:spcBef>
                <a:spcPts val="0"/>
              </a:spcBef>
              <a:spcAft>
                <a:spcPts val="0"/>
              </a:spcAft>
              <a:buNone/>
            </a:pPr>
            <a:r>
              <a:rPr b="0" lang="en-GB"/>
              <a:t>01</a:t>
            </a:r>
            <a:endParaRPr b="0"/>
          </a:p>
        </p:txBody>
      </p:sp>
      <p:sp>
        <p:nvSpPr>
          <p:cNvPr id="227" name="Google Shape;227;p2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indent="0" lvl="0" marL="0" rtl="0" algn="l">
              <a:spcBef>
                <a:spcPts val="1600"/>
              </a:spcBef>
              <a:spcAft>
                <a:spcPts val="0"/>
              </a:spcAft>
              <a:buNone/>
            </a:pPr>
            <a:r>
              <a:rPr b="1" lang="en-GB" sz="1100">
                <a:solidFill>
                  <a:schemeClr val="dk2"/>
                </a:solidFill>
              </a:rPr>
              <a:t>Client Implications:</a:t>
            </a:r>
            <a:endParaRPr b="1" sz="1100">
              <a:solidFill>
                <a:schemeClr val="dk2"/>
              </a:solidFill>
            </a:endParaRPr>
          </a:p>
          <a:p>
            <a:pPr indent="0" lvl="0" marL="0" rtl="0" algn="l">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descr="QuickTip.jpg" id="228" name="Google Shape;228;p24"/>
          <p:cNvPicPr preferRelativeResize="0"/>
          <p:nvPr/>
        </p:nvPicPr>
        <p:blipFill rotWithShape="1">
          <a:blip r:embed="rId3">
            <a:alphaModFix/>
          </a:blip>
          <a:srcRect b="-130" l="26259" r="26537" t="0"/>
          <a:stretch/>
        </p:blipFill>
        <p:spPr>
          <a:xfrm>
            <a:off x="5146750" y="1184600"/>
            <a:ext cx="1973633" cy="3262601"/>
          </a:xfrm>
          <a:prstGeom prst="rect">
            <a:avLst/>
          </a:prstGeom>
          <a:noFill/>
          <a:ln>
            <a:noFill/>
          </a:ln>
        </p:spPr>
      </p:pic>
      <p:grpSp>
        <p:nvGrpSpPr>
          <p:cNvPr id="229" name="Google Shape;229;p24"/>
          <p:cNvGrpSpPr/>
          <p:nvPr/>
        </p:nvGrpSpPr>
        <p:grpSpPr>
          <a:xfrm>
            <a:off x="5146750" y="3327825"/>
            <a:ext cx="1973700" cy="1119300"/>
            <a:chOff x="5146750" y="3327825"/>
            <a:chExt cx="1973700" cy="1119300"/>
          </a:xfrm>
        </p:grpSpPr>
        <p:sp>
          <p:nvSpPr>
            <p:cNvPr id="230" name="Google Shape;230;p24"/>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1" name="Google Shape;231;p24"/>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QUICK TIP</a:t>
              </a:r>
              <a:endParaRPr b="1" sz="1200">
                <a:solidFill>
                  <a:srgbClr val="FFFFFF"/>
                </a:solidFill>
              </a:endParaRPr>
            </a:p>
            <a:p>
              <a:pPr indent="0" lvl="0" marL="0" rtl="0" algn="l">
                <a:lnSpc>
                  <a:spcPct val="115000"/>
                </a:lnSpc>
                <a:spcBef>
                  <a:spcPts val="0"/>
                </a:spcBef>
                <a:spcAft>
                  <a:spcPts val="0"/>
                </a:spcAft>
                <a:buNone/>
              </a:pPr>
              <a:r>
                <a:t/>
              </a:r>
              <a:endParaRPr sz="700">
                <a:solidFill>
                  <a:srgbClr val="FFFFFF"/>
                </a:solidFill>
              </a:endParaRPr>
            </a:p>
            <a:p>
              <a:pPr indent="0" lvl="0" marL="0" rtl="0" algn="l">
                <a:lnSpc>
                  <a:spcPct val="115000"/>
                </a:lnSpc>
                <a:spcBef>
                  <a:spcPts val="0"/>
                </a:spcBef>
                <a:spcAft>
                  <a:spcPts val="0"/>
                </a:spcAft>
                <a:buNone/>
              </a:pPr>
              <a:r>
                <a:rPr lang="en-GB" sz="700">
                  <a:solidFill>
                    <a:srgbClr val="D9F0FF"/>
                  </a:solidFill>
                </a:rPr>
                <a:t>Try right clicking on a photo and using "Replace Image" to show your own photo.</a:t>
              </a:r>
              <a:endParaRPr sz="700">
                <a:solidFill>
                  <a:srgbClr val="D9F0FF"/>
                </a:solidFill>
              </a:endParaRPr>
            </a:p>
          </p:txBody>
        </p:sp>
      </p:grpSp>
      <p:pic>
        <p:nvPicPr>
          <p:cNvPr descr="shutterstock_368732306.jpg" id="232" name="Google Shape;232;p24"/>
          <p:cNvPicPr preferRelativeResize="0"/>
          <p:nvPr/>
        </p:nvPicPr>
        <p:blipFill rotWithShape="1">
          <a:blip r:embed="rId4">
            <a:alphaModFix/>
          </a:blip>
          <a:srcRect b="0" l="29621" r="29621" t="4942"/>
          <a:stretch/>
        </p:blipFill>
        <p:spPr>
          <a:xfrm>
            <a:off x="7170362" y="1184600"/>
            <a:ext cx="1973638" cy="32625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Market trends</a:t>
            </a:r>
            <a:endParaRPr/>
          </a:p>
          <a:p>
            <a:pPr indent="0" lvl="0" marL="0" rtl="0" algn="l">
              <a:spcBef>
                <a:spcPts val="0"/>
              </a:spcBef>
              <a:spcAft>
                <a:spcPts val="0"/>
              </a:spcAft>
              <a:buNone/>
            </a:pPr>
            <a:r>
              <a:rPr b="0" lang="en-GB"/>
              <a:t>02</a:t>
            </a:r>
            <a:endParaRPr b="0"/>
          </a:p>
        </p:txBody>
      </p:sp>
      <p:sp>
        <p:nvSpPr>
          <p:cNvPr id="238" name="Google Shape;238;p25"/>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Lorem ipsum dolor sit amet, consectetur adipiscing elit, sed do eiusmod tempor incididunt labore dolore magna aliqua. Lorem ipsum dolor sit amet, consectetur adipiscing elit.</a:t>
            </a:r>
            <a:endParaRPr sz="1100"/>
          </a:p>
          <a:p>
            <a:pPr indent="0" lvl="0" marL="0" rtl="0" algn="l">
              <a:spcBef>
                <a:spcPts val="1600"/>
              </a:spcBef>
              <a:spcAft>
                <a:spcPts val="0"/>
              </a:spcAft>
              <a:buNone/>
            </a:pPr>
            <a:r>
              <a:rPr b="1" lang="en-GB" sz="1100">
                <a:solidFill>
                  <a:schemeClr val="dk2"/>
                </a:solidFill>
              </a:rPr>
              <a:t>Client Implications:</a:t>
            </a:r>
            <a:endParaRPr b="1" sz="1100">
              <a:solidFill>
                <a:schemeClr val="dk2"/>
              </a:solidFill>
            </a:endParaRPr>
          </a:p>
          <a:p>
            <a:pPr indent="0" lvl="0" marL="0" rtl="0" algn="l">
              <a:spcBef>
                <a:spcPts val="0"/>
              </a:spcBef>
              <a:spcAft>
                <a:spcPts val="1600"/>
              </a:spcAft>
              <a:buNone/>
            </a:pPr>
            <a:r>
              <a:rPr lang="en-GB" sz="1100"/>
              <a:t>Consectetur adipiscing elit, sed do eiusmod tempor incididunt ut labore et dolore magna aliqua. Lorem ipsum dolor sit amet, consectetur adipiscing elit tempor incididunt ut labore et dolore magna aliqua.</a:t>
            </a:r>
            <a:endParaRPr sz="1100"/>
          </a:p>
        </p:txBody>
      </p:sp>
      <p:pic>
        <p:nvPicPr>
          <p:cNvPr descr="shutterstock_199014602.jpg" id="239" name="Google Shape;239;p25"/>
          <p:cNvPicPr preferRelativeResize="0"/>
          <p:nvPr/>
        </p:nvPicPr>
        <p:blipFill rotWithShape="1">
          <a:blip r:embed="rId3">
            <a:alphaModFix/>
          </a:blip>
          <a:srcRect b="14900" l="27866" r="791" t="2590"/>
          <a:stretch/>
        </p:blipFill>
        <p:spPr>
          <a:xfrm>
            <a:off x="5146750" y="1184600"/>
            <a:ext cx="3997249" cy="3262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6"/>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Trend analysis</a:t>
            </a:r>
            <a:endParaRPr/>
          </a:p>
        </p:txBody>
      </p:sp>
      <p:sp>
        <p:nvSpPr>
          <p:cNvPr id="245" name="Google Shape;245;p26"/>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Lorem ipsum dolor sit amet, consectetur adipiscing elit, sed do eiusmod tempor incididunt labore dolore magna aliqua. Lorem ipsum dolor sit amet, consectetur adipiscing elit. Lorem ipsum dolor</a:t>
            </a:r>
            <a:r>
              <a:rPr lang="en-GB" sz="1100"/>
              <a:t> sit amet, consectetur adipiscing elit, sed do eiusmod tempor incididunt labore dolore magna aliqua. Lorem ipsum dolor sit amet, consectetur adipiscing elit.</a:t>
            </a:r>
            <a:endParaRPr sz="1100"/>
          </a:p>
        </p:txBody>
      </p:sp>
      <p:grpSp>
        <p:nvGrpSpPr>
          <p:cNvPr id="246" name="Google Shape;246;p26"/>
          <p:cNvGrpSpPr/>
          <p:nvPr/>
        </p:nvGrpSpPr>
        <p:grpSpPr>
          <a:xfrm>
            <a:off x="507401" y="2561203"/>
            <a:ext cx="7694961" cy="2203868"/>
            <a:chOff x="507401" y="2561203"/>
            <a:chExt cx="7694961" cy="2203868"/>
          </a:xfrm>
        </p:grpSpPr>
        <p:grpSp>
          <p:nvGrpSpPr>
            <p:cNvPr id="247" name="Google Shape;247;p26"/>
            <p:cNvGrpSpPr/>
            <p:nvPr/>
          </p:nvGrpSpPr>
          <p:grpSpPr>
            <a:xfrm>
              <a:off x="936487" y="2597895"/>
              <a:ext cx="7265875" cy="1739171"/>
              <a:chOff x="872477" y="2521699"/>
              <a:chExt cx="7399058" cy="1739171"/>
            </a:xfrm>
          </p:grpSpPr>
          <p:sp>
            <p:nvSpPr>
              <p:cNvPr id="248" name="Google Shape;248;p26"/>
              <p:cNvSpPr/>
              <p:nvPr/>
            </p:nvSpPr>
            <p:spPr>
              <a:xfrm>
                <a:off x="872480" y="2521725"/>
                <a:ext cx="7394100" cy="173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26"/>
              <p:cNvGrpSpPr/>
              <p:nvPr/>
            </p:nvGrpSpPr>
            <p:grpSpPr>
              <a:xfrm>
                <a:off x="872477" y="2521699"/>
                <a:ext cx="7399058" cy="1739171"/>
                <a:chOff x="830400" y="2729250"/>
                <a:chExt cx="7399058" cy="1531500"/>
              </a:xfrm>
            </p:grpSpPr>
            <p:cxnSp>
              <p:nvCxnSpPr>
                <p:cNvPr id="250" name="Google Shape;250;p26"/>
                <p:cNvCxnSpPr/>
                <p:nvPr/>
              </p:nvCxnSpPr>
              <p:spPr>
                <a:xfrm>
                  <a:off x="835358" y="409891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51" name="Google Shape;251;p26"/>
                <p:cNvCxnSpPr/>
                <p:nvPr/>
              </p:nvCxnSpPr>
              <p:spPr>
                <a:xfrm>
                  <a:off x="835358" y="394673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52" name="Google Shape;252;p26"/>
                <p:cNvCxnSpPr/>
                <p:nvPr/>
              </p:nvCxnSpPr>
              <p:spPr>
                <a:xfrm>
                  <a:off x="830400" y="4258271"/>
                  <a:ext cx="7394100" cy="0"/>
                </a:xfrm>
                <a:prstGeom prst="straightConnector1">
                  <a:avLst/>
                </a:prstGeom>
                <a:noFill/>
                <a:ln cap="flat" cmpd="sng" w="9525">
                  <a:solidFill>
                    <a:srgbClr val="FFFFFF"/>
                  </a:solidFill>
                  <a:prstDash val="solid"/>
                  <a:round/>
                  <a:headEnd len="med" w="med" type="none"/>
                  <a:tailEnd len="med" w="med" type="none"/>
                </a:ln>
              </p:spPr>
            </p:cxnSp>
            <p:cxnSp>
              <p:nvCxnSpPr>
                <p:cNvPr id="253" name="Google Shape;253;p26"/>
                <p:cNvCxnSpPr/>
                <p:nvPr/>
              </p:nvCxnSpPr>
              <p:spPr>
                <a:xfrm rot="10800000">
                  <a:off x="83040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4" name="Google Shape;254;p26"/>
                <p:cNvCxnSpPr/>
                <p:nvPr/>
              </p:nvCxnSpPr>
              <p:spPr>
                <a:xfrm rot="10800000">
                  <a:off x="144656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5" name="Google Shape;255;p26"/>
                <p:cNvCxnSpPr/>
                <p:nvPr/>
              </p:nvCxnSpPr>
              <p:spPr>
                <a:xfrm rot="10800000">
                  <a:off x="452739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6" name="Google Shape;256;p26"/>
                <p:cNvCxnSpPr/>
                <p:nvPr/>
              </p:nvCxnSpPr>
              <p:spPr>
                <a:xfrm rot="10800000">
                  <a:off x="514356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7" name="Google Shape;257;p26"/>
                <p:cNvCxnSpPr/>
                <p:nvPr/>
              </p:nvCxnSpPr>
              <p:spPr>
                <a:xfrm rot="10800000">
                  <a:off x="575972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8" name="Google Shape;258;p26"/>
                <p:cNvCxnSpPr/>
                <p:nvPr/>
              </p:nvCxnSpPr>
              <p:spPr>
                <a:xfrm rot="10800000">
                  <a:off x="637589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59" name="Google Shape;259;p26"/>
                <p:cNvCxnSpPr/>
                <p:nvPr/>
              </p:nvCxnSpPr>
              <p:spPr>
                <a:xfrm rot="10800000">
                  <a:off x="8221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0" name="Google Shape;260;p26"/>
                <p:cNvCxnSpPr/>
                <p:nvPr/>
              </p:nvCxnSpPr>
              <p:spPr>
                <a:xfrm rot="10800000">
                  <a:off x="2062732"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1" name="Google Shape;261;p26"/>
                <p:cNvCxnSpPr/>
                <p:nvPr/>
              </p:nvCxnSpPr>
              <p:spPr>
                <a:xfrm rot="10800000">
                  <a:off x="2678898"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2" name="Google Shape;262;p26"/>
                <p:cNvCxnSpPr/>
                <p:nvPr/>
              </p:nvCxnSpPr>
              <p:spPr>
                <a:xfrm rot="10800000">
                  <a:off x="3295064"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3" name="Google Shape;263;p26"/>
                <p:cNvCxnSpPr/>
                <p:nvPr/>
              </p:nvCxnSpPr>
              <p:spPr>
                <a:xfrm rot="10800000">
                  <a:off x="391123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4" name="Google Shape;264;p26"/>
                <p:cNvCxnSpPr/>
                <p:nvPr/>
              </p:nvCxnSpPr>
              <p:spPr>
                <a:xfrm rot="10800000">
                  <a:off x="6992060"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5" name="Google Shape;265;p26"/>
                <p:cNvCxnSpPr/>
                <p:nvPr/>
              </p:nvCxnSpPr>
              <p:spPr>
                <a:xfrm rot="10800000">
                  <a:off x="7608226" y="2729250"/>
                  <a:ext cx="0" cy="1531500"/>
                </a:xfrm>
                <a:prstGeom prst="straightConnector1">
                  <a:avLst/>
                </a:prstGeom>
                <a:noFill/>
                <a:ln cap="flat" cmpd="sng" w="9525">
                  <a:solidFill>
                    <a:srgbClr val="FFFFFF"/>
                  </a:solidFill>
                  <a:prstDash val="solid"/>
                  <a:round/>
                  <a:headEnd len="med" w="med" type="none"/>
                  <a:tailEnd len="med" w="med" type="none"/>
                </a:ln>
              </p:spPr>
            </p:cxnSp>
            <p:cxnSp>
              <p:nvCxnSpPr>
                <p:cNvPr id="266" name="Google Shape;266;p26"/>
                <p:cNvCxnSpPr/>
                <p:nvPr/>
              </p:nvCxnSpPr>
              <p:spPr>
                <a:xfrm>
                  <a:off x="835358" y="379454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7" name="Google Shape;267;p26"/>
                <p:cNvCxnSpPr/>
                <p:nvPr/>
              </p:nvCxnSpPr>
              <p:spPr>
                <a:xfrm>
                  <a:off x="835358" y="364236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8" name="Google Shape;268;p26"/>
                <p:cNvCxnSpPr/>
                <p:nvPr/>
              </p:nvCxnSpPr>
              <p:spPr>
                <a:xfrm>
                  <a:off x="835358" y="349017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69" name="Google Shape;269;p26"/>
                <p:cNvCxnSpPr/>
                <p:nvPr/>
              </p:nvCxnSpPr>
              <p:spPr>
                <a:xfrm>
                  <a:off x="835358" y="333799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0" name="Google Shape;270;p26"/>
                <p:cNvCxnSpPr/>
                <p:nvPr/>
              </p:nvCxnSpPr>
              <p:spPr>
                <a:xfrm>
                  <a:off x="835358" y="318580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1" name="Google Shape;271;p26"/>
                <p:cNvCxnSpPr/>
                <p:nvPr/>
              </p:nvCxnSpPr>
              <p:spPr>
                <a:xfrm>
                  <a:off x="835358" y="3033620"/>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2" name="Google Shape;272;p26"/>
                <p:cNvCxnSpPr/>
                <p:nvPr/>
              </p:nvCxnSpPr>
              <p:spPr>
                <a:xfrm>
                  <a:off x="835358" y="2881435"/>
                  <a:ext cx="7394100" cy="0"/>
                </a:xfrm>
                <a:prstGeom prst="straightConnector1">
                  <a:avLst/>
                </a:prstGeom>
                <a:noFill/>
                <a:ln cap="flat" cmpd="sng" w="9525">
                  <a:solidFill>
                    <a:srgbClr val="FFFFFF"/>
                  </a:solidFill>
                  <a:prstDash val="dot"/>
                  <a:round/>
                  <a:headEnd len="med" w="med" type="none"/>
                  <a:tailEnd len="med" w="med" type="none"/>
                </a:ln>
              </p:spPr>
            </p:cxnSp>
            <p:cxnSp>
              <p:nvCxnSpPr>
                <p:cNvPr id="273" name="Google Shape;273;p26"/>
                <p:cNvCxnSpPr/>
                <p:nvPr/>
              </p:nvCxnSpPr>
              <p:spPr>
                <a:xfrm>
                  <a:off x="830400" y="2729250"/>
                  <a:ext cx="7394100" cy="0"/>
                </a:xfrm>
                <a:prstGeom prst="straightConnector1">
                  <a:avLst/>
                </a:prstGeom>
                <a:noFill/>
                <a:ln cap="flat" cmpd="sng" w="9525">
                  <a:solidFill>
                    <a:srgbClr val="FFFFFF"/>
                  </a:solidFill>
                  <a:prstDash val="solid"/>
                  <a:round/>
                  <a:headEnd len="med" w="med" type="none"/>
                  <a:tailEnd len="med" w="med" type="none"/>
                </a:ln>
              </p:spPr>
            </p:cxnSp>
          </p:grpSp>
        </p:grpSp>
        <p:sp>
          <p:nvSpPr>
            <p:cNvPr id="274" name="Google Shape;274;p26"/>
            <p:cNvSpPr txBox="1"/>
            <p:nvPr/>
          </p:nvSpPr>
          <p:spPr>
            <a:xfrm>
              <a:off x="1064592"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Jan</a:t>
              </a:r>
              <a:endParaRPr sz="700">
                <a:solidFill>
                  <a:srgbClr val="666666"/>
                </a:solidFill>
                <a:latin typeface="Lato"/>
                <a:ea typeface="Lato"/>
                <a:cs typeface="Lato"/>
                <a:sym typeface="Lato"/>
              </a:endParaRPr>
            </a:p>
          </p:txBody>
        </p:sp>
        <p:sp>
          <p:nvSpPr>
            <p:cNvPr id="275" name="Google Shape;275;p26"/>
            <p:cNvSpPr txBox="1"/>
            <p:nvPr/>
          </p:nvSpPr>
          <p:spPr>
            <a:xfrm>
              <a:off x="1681438" y="4390855"/>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Feb</a:t>
              </a:r>
              <a:endParaRPr sz="700">
                <a:solidFill>
                  <a:srgbClr val="666666"/>
                </a:solidFill>
                <a:latin typeface="Lato"/>
                <a:ea typeface="Lato"/>
                <a:cs typeface="Lato"/>
                <a:sym typeface="Lato"/>
              </a:endParaRPr>
            </a:p>
          </p:txBody>
        </p:sp>
        <p:sp>
          <p:nvSpPr>
            <p:cNvPr id="276" name="Google Shape;276;p26"/>
            <p:cNvSpPr txBox="1"/>
            <p:nvPr/>
          </p:nvSpPr>
          <p:spPr>
            <a:xfrm>
              <a:off x="2278946"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Mar</a:t>
              </a:r>
              <a:endParaRPr sz="700">
                <a:solidFill>
                  <a:srgbClr val="666666"/>
                </a:solidFill>
                <a:latin typeface="Lato"/>
                <a:ea typeface="Lato"/>
                <a:cs typeface="Lato"/>
                <a:sym typeface="Lato"/>
              </a:endParaRPr>
            </a:p>
          </p:txBody>
        </p:sp>
        <p:sp>
          <p:nvSpPr>
            <p:cNvPr id="277" name="Google Shape;277;p26"/>
            <p:cNvSpPr txBox="1"/>
            <p:nvPr/>
          </p:nvSpPr>
          <p:spPr>
            <a:xfrm>
              <a:off x="288643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Apr</a:t>
              </a:r>
              <a:endParaRPr sz="700">
                <a:solidFill>
                  <a:srgbClr val="666666"/>
                </a:solidFill>
                <a:latin typeface="Lato"/>
                <a:ea typeface="Lato"/>
                <a:cs typeface="Lato"/>
                <a:sym typeface="Lato"/>
              </a:endParaRPr>
            </a:p>
          </p:txBody>
        </p:sp>
        <p:sp>
          <p:nvSpPr>
            <p:cNvPr id="278" name="Google Shape;278;p26"/>
            <p:cNvSpPr txBox="1"/>
            <p:nvPr/>
          </p:nvSpPr>
          <p:spPr>
            <a:xfrm>
              <a:off x="3485495"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May</a:t>
              </a:r>
              <a:endParaRPr sz="700">
                <a:solidFill>
                  <a:srgbClr val="666666"/>
                </a:solidFill>
                <a:latin typeface="Lato"/>
                <a:ea typeface="Lato"/>
                <a:cs typeface="Lato"/>
                <a:sym typeface="Lato"/>
              </a:endParaRPr>
            </a:p>
          </p:txBody>
        </p:sp>
        <p:sp>
          <p:nvSpPr>
            <p:cNvPr id="279" name="Google Shape;279;p26"/>
            <p:cNvSpPr txBox="1"/>
            <p:nvPr/>
          </p:nvSpPr>
          <p:spPr>
            <a:xfrm>
              <a:off x="409269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Jun</a:t>
              </a:r>
              <a:endParaRPr sz="700">
                <a:solidFill>
                  <a:srgbClr val="666666"/>
                </a:solidFill>
                <a:latin typeface="Lato"/>
                <a:ea typeface="Lato"/>
                <a:cs typeface="Lato"/>
                <a:sym typeface="Lato"/>
              </a:endParaRPr>
            </a:p>
          </p:txBody>
        </p:sp>
        <p:sp>
          <p:nvSpPr>
            <p:cNvPr id="280" name="Google Shape;280;p26"/>
            <p:cNvSpPr txBox="1"/>
            <p:nvPr/>
          </p:nvSpPr>
          <p:spPr>
            <a:xfrm>
              <a:off x="4698726"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Jul</a:t>
              </a:r>
              <a:endParaRPr sz="700">
                <a:solidFill>
                  <a:srgbClr val="666666"/>
                </a:solidFill>
                <a:latin typeface="Lato"/>
                <a:ea typeface="Lato"/>
                <a:cs typeface="Lato"/>
                <a:sym typeface="Lato"/>
              </a:endParaRPr>
            </a:p>
          </p:txBody>
        </p:sp>
        <p:sp>
          <p:nvSpPr>
            <p:cNvPr id="281" name="Google Shape;281;p26"/>
            <p:cNvSpPr txBox="1"/>
            <p:nvPr/>
          </p:nvSpPr>
          <p:spPr>
            <a:xfrm>
              <a:off x="5300952"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Aug</a:t>
              </a:r>
              <a:endParaRPr sz="700">
                <a:solidFill>
                  <a:srgbClr val="666666"/>
                </a:solidFill>
                <a:latin typeface="Lato"/>
                <a:ea typeface="Lato"/>
                <a:cs typeface="Lato"/>
                <a:sym typeface="Lato"/>
              </a:endParaRPr>
            </a:p>
          </p:txBody>
        </p:sp>
        <p:sp>
          <p:nvSpPr>
            <p:cNvPr id="282" name="Google Shape;282;p26"/>
            <p:cNvSpPr txBox="1"/>
            <p:nvPr/>
          </p:nvSpPr>
          <p:spPr>
            <a:xfrm>
              <a:off x="5908336"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Sep</a:t>
              </a:r>
              <a:endParaRPr sz="700">
                <a:solidFill>
                  <a:srgbClr val="666666"/>
                </a:solidFill>
                <a:latin typeface="Lato"/>
                <a:ea typeface="Lato"/>
                <a:cs typeface="Lato"/>
                <a:sym typeface="Lato"/>
              </a:endParaRPr>
            </a:p>
          </p:txBody>
        </p:sp>
        <p:sp>
          <p:nvSpPr>
            <p:cNvPr id="283" name="Google Shape;283;p26"/>
            <p:cNvSpPr txBox="1"/>
            <p:nvPr/>
          </p:nvSpPr>
          <p:spPr>
            <a:xfrm>
              <a:off x="651247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Oct</a:t>
              </a:r>
              <a:endParaRPr sz="700">
                <a:solidFill>
                  <a:srgbClr val="666666"/>
                </a:solidFill>
                <a:latin typeface="Lato"/>
                <a:ea typeface="Lato"/>
                <a:cs typeface="Lato"/>
                <a:sym typeface="Lato"/>
              </a:endParaRPr>
            </a:p>
          </p:txBody>
        </p:sp>
        <p:sp>
          <p:nvSpPr>
            <p:cNvPr id="284" name="Google Shape;284;p26"/>
            <p:cNvSpPr txBox="1"/>
            <p:nvPr/>
          </p:nvSpPr>
          <p:spPr>
            <a:xfrm>
              <a:off x="7120044"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Nov</a:t>
              </a:r>
              <a:endParaRPr sz="700">
                <a:solidFill>
                  <a:srgbClr val="666666"/>
                </a:solidFill>
                <a:latin typeface="Lato"/>
                <a:ea typeface="Lato"/>
                <a:cs typeface="Lato"/>
                <a:sym typeface="Lato"/>
              </a:endParaRPr>
            </a:p>
          </p:txBody>
        </p:sp>
        <p:sp>
          <p:nvSpPr>
            <p:cNvPr id="285" name="Google Shape;285;p26"/>
            <p:cNvSpPr txBox="1"/>
            <p:nvPr/>
          </p:nvSpPr>
          <p:spPr>
            <a:xfrm>
              <a:off x="7722713" y="4390853"/>
              <a:ext cx="358500" cy="25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Clr>
                  <a:srgbClr val="000000"/>
                </a:buClr>
                <a:buSzPts val="1100"/>
                <a:buFont typeface="Arial"/>
                <a:buNone/>
              </a:pPr>
              <a:r>
                <a:rPr lang="en-GB" sz="700">
                  <a:solidFill>
                    <a:srgbClr val="666666"/>
                  </a:solidFill>
                  <a:latin typeface="Lato"/>
                  <a:ea typeface="Lato"/>
                  <a:cs typeface="Lato"/>
                  <a:sym typeface="Lato"/>
                </a:rPr>
                <a:t>Dec</a:t>
              </a:r>
              <a:endParaRPr sz="700">
                <a:solidFill>
                  <a:srgbClr val="666666"/>
                </a:solidFill>
                <a:latin typeface="Lato"/>
                <a:ea typeface="Lato"/>
                <a:cs typeface="Lato"/>
                <a:sym typeface="Lato"/>
              </a:endParaRPr>
            </a:p>
          </p:txBody>
        </p:sp>
        <p:sp>
          <p:nvSpPr>
            <p:cNvPr id="286" name="Google Shape;286;p26"/>
            <p:cNvSpPr txBox="1"/>
            <p:nvPr/>
          </p:nvSpPr>
          <p:spPr>
            <a:xfrm>
              <a:off x="634436" y="428089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0</a:t>
              </a:r>
              <a:endParaRPr sz="700">
                <a:solidFill>
                  <a:srgbClr val="666666"/>
                </a:solidFill>
                <a:latin typeface="Lato"/>
                <a:ea typeface="Lato"/>
                <a:cs typeface="Lato"/>
                <a:sym typeface="Lato"/>
              </a:endParaRPr>
            </a:p>
          </p:txBody>
        </p:sp>
        <p:sp>
          <p:nvSpPr>
            <p:cNvPr id="287" name="Google Shape;287;p26"/>
            <p:cNvSpPr txBox="1"/>
            <p:nvPr/>
          </p:nvSpPr>
          <p:spPr>
            <a:xfrm>
              <a:off x="634436" y="3934140"/>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20</a:t>
              </a:r>
              <a:endParaRPr sz="700">
                <a:solidFill>
                  <a:srgbClr val="666666"/>
                </a:solidFill>
                <a:latin typeface="Lato"/>
                <a:ea typeface="Lato"/>
                <a:cs typeface="Lato"/>
                <a:sym typeface="Lato"/>
              </a:endParaRPr>
            </a:p>
          </p:txBody>
        </p:sp>
        <p:sp>
          <p:nvSpPr>
            <p:cNvPr id="288" name="Google Shape;288;p26"/>
            <p:cNvSpPr txBox="1"/>
            <p:nvPr/>
          </p:nvSpPr>
          <p:spPr>
            <a:xfrm>
              <a:off x="634436" y="3590088"/>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40</a:t>
              </a:r>
              <a:endParaRPr sz="700">
                <a:solidFill>
                  <a:srgbClr val="666666"/>
                </a:solidFill>
                <a:latin typeface="Lato"/>
                <a:ea typeface="Lato"/>
                <a:cs typeface="Lato"/>
                <a:sym typeface="Lato"/>
              </a:endParaRPr>
            </a:p>
          </p:txBody>
        </p:sp>
        <p:sp>
          <p:nvSpPr>
            <p:cNvPr id="289" name="Google Shape;289;p26"/>
            <p:cNvSpPr txBox="1"/>
            <p:nvPr/>
          </p:nvSpPr>
          <p:spPr>
            <a:xfrm>
              <a:off x="634436" y="3246037"/>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60</a:t>
              </a:r>
              <a:endParaRPr sz="700">
                <a:solidFill>
                  <a:srgbClr val="666666"/>
                </a:solidFill>
                <a:latin typeface="Lato"/>
                <a:ea typeface="Lato"/>
                <a:cs typeface="Lato"/>
                <a:sym typeface="Lato"/>
              </a:endParaRPr>
            </a:p>
          </p:txBody>
        </p:sp>
        <p:sp>
          <p:nvSpPr>
            <p:cNvPr id="290" name="Google Shape;290;p26"/>
            <p:cNvSpPr txBox="1"/>
            <p:nvPr/>
          </p:nvSpPr>
          <p:spPr>
            <a:xfrm>
              <a:off x="634436" y="2904684"/>
              <a:ext cx="3435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80</a:t>
              </a:r>
              <a:endParaRPr sz="700">
                <a:solidFill>
                  <a:srgbClr val="666666"/>
                </a:solidFill>
                <a:latin typeface="Lato"/>
                <a:ea typeface="Lato"/>
                <a:cs typeface="Lato"/>
                <a:sym typeface="Lato"/>
              </a:endParaRPr>
            </a:p>
          </p:txBody>
        </p:sp>
        <p:sp>
          <p:nvSpPr>
            <p:cNvPr id="291" name="Google Shape;291;p26"/>
            <p:cNvSpPr txBox="1"/>
            <p:nvPr/>
          </p:nvSpPr>
          <p:spPr>
            <a:xfrm>
              <a:off x="507401" y="2561203"/>
              <a:ext cx="470700" cy="9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solidFill>
                    <a:srgbClr val="666666"/>
                  </a:solidFill>
                  <a:latin typeface="Lato"/>
                  <a:ea typeface="Lato"/>
                  <a:cs typeface="Lato"/>
                  <a:sym typeface="Lato"/>
                </a:rPr>
                <a:t>100</a:t>
              </a:r>
              <a:endParaRPr sz="700">
                <a:solidFill>
                  <a:srgbClr val="666666"/>
                </a:solidFill>
                <a:latin typeface="Lato"/>
                <a:ea typeface="Lato"/>
                <a:cs typeface="Lato"/>
                <a:sym typeface="Lato"/>
              </a:endParaRPr>
            </a:p>
          </p:txBody>
        </p:sp>
        <p:sp>
          <p:nvSpPr>
            <p:cNvPr id="292" name="Google Shape;292;p26"/>
            <p:cNvSpPr/>
            <p:nvPr/>
          </p:nvSpPr>
          <p:spPr>
            <a:xfrm rot="-5400000">
              <a:off x="1459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rot="-5400000">
              <a:off x="1232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rot="-5400000">
              <a:off x="848133"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rot="-5400000">
              <a:off x="621158"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rot="-5400000">
              <a:off x="3263182"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rot="-5400000">
              <a:off x="3036207"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rot="-5400000">
              <a:off x="266413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rot="-5400000">
              <a:off x="243716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rot="-5400000">
              <a:off x="205933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rot="-5400000">
              <a:off x="183236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rot="-5400000">
              <a:off x="6290680"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rot="-5400000">
              <a:off x="6063705"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rot="-5400000">
              <a:off x="68987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rot="-5400000">
              <a:off x="66718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rot="-5400000">
              <a:off x="750062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rot="-5400000">
              <a:off x="727365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rot="-5400000">
              <a:off x="3871775"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rot="-5400000">
              <a:off x="3644800"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rot="-5400000">
              <a:off x="4477176"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rot="-5400000">
              <a:off x="4250201"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rot="-5400000">
              <a:off x="5079878"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rot="-5400000">
              <a:off x="4852903"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5400000">
              <a:off x="5685279" y="3772929"/>
              <a:ext cx="976800" cy="135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rot="-5400000">
              <a:off x="5458304" y="3718479"/>
              <a:ext cx="1084500" cy="136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6"/>
            <p:cNvGrpSpPr/>
            <p:nvPr/>
          </p:nvGrpSpPr>
          <p:grpSpPr>
            <a:xfrm>
              <a:off x="3958087" y="4513371"/>
              <a:ext cx="1222696" cy="251700"/>
              <a:chOff x="3996676" y="4556904"/>
              <a:chExt cx="1222696" cy="251700"/>
            </a:xfrm>
          </p:grpSpPr>
          <p:sp>
            <p:nvSpPr>
              <p:cNvPr id="317" name="Google Shape;317;p26"/>
              <p:cNvSpPr/>
              <p:nvPr/>
            </p:nvSpPr>
            <p:spPr>
              <a:xfrm>
                <a:off x="3996676" y="4670225"/>
                <a:ext cx="60300" cy="6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txBox="1"/>
              <p:nvPr/>
            </p:nvSpPr>
            <p:spPr>
              <a:xfrm>
                <a:off x="4004722" y="4556904"/>
                <a:ext cx="565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01</a:t>
                </a:r>
                <a:endParaRPr sz="700">
                  <a:solidFill>
                    <a:srgbClr val="000000"/>
                  </a:solidFill>
                  <a:latin typeface="Lato"/>
                  <a:ea typeface="Lato"/>
                  <a:cs typeface="Lato"/>
                  <a:sym typeface="Lato"/>
                </a:endParaRPr>
              </a:p>
            </p:txBody>
          </p:sp>
          <p:sp>
            <p:nvSpPr>
              <p:cNvPr id="319" name="Google Shape;319;p26"/>
              <p:cNvSpPr/>
              <p:nvPr/>
            </p:nvSpPr>
            <p:spPr>
              <a:xfrm>
                <a:off x="4646126" y="4670225"/>
                <a:ext cx="60300" cy="60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txBox="1"/>
              <p:nvPr/>
            </p:nvSpPr>
            <p:spPr>
              <a:xfrm>
                <a:off x="4654172" y="4556904"/>
                <a:ext cx="565200" cy="251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rgbClr val="000000"/>
                  </a:buClr>
                  <a:buSzPts val="1100"/>
                  <a:buFont typeface="Arial"/>
                  <a:buNone/>
                </a:pPr>
                <a:r>
                  <a:rPr lang="en-GB" sz="700">
                    <a:solidFill>
                      <a:srgbClr val="000000"/>
                    </a:solidFill>
                    <a:latin typeface="Lato"/>
                    <a:ea typeface="Lato"/>
                    <a:cs typeface="Lato"/>
                    <a:sym typeface="Lato"/>
                  </a:rPr>
                  <a:t>Trend 0</a:t>
                </a:r>
                <a:r>
                  <a:rPr lang="en-GB" sz="700">
                    <a:latin typeface="Lato"/>
                    <a:ea typeface="Lato"/>
                    <a:cs typeface="Lato"/>
                    <a:sym typeface="Lato"/>
                  </a:rPr>
                  <a:t>2</a:t>
                </a:r>
                <a:endParaRPr sz="700">
                  <a:solidFill>
                    <a:srgbClr val="000000"/>
                  </a:solidFill>
                  <a:latin typeface="Lato"/>
                  <a:ea typeface="Lato"/>
                  <a:cs typeface="Lato"/>
                  <a:sym typeface="Lato"/>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